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59" r:id="rId6"/>
    <p:sldId id="264" r:id="rId7"/>
    <p:sldId id="260" r:id="rId8"/>
    <p:sldId id="261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64D5C-6041-452E-98B7-6A32917412BC}" type="datetimeFigureOut">
              <a:rPr lang="en-US" smtClean="0"/>
              <a:pPr/>
              <a:t>4/3/2011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4DF99-1F0A-4A58-8D09-2D4C010057DA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preview.mp3" TargetMode="External"/><Relationship Id="rId6" Type="http://schemas.openxmlformats.org/officeDocument/2006/relationships/image" Target="../media/image4.jpe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12" Type="http://schemas.openxmlformats.org/officeDocument/2006/relationships/image" Target="../media/image70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Relationship Id="rId14" Type="http://schemas.openxmlformats.org/officeDocument/2006/relationships/image" Target="../media/image7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ksha-bandhan.com/rakhi-the-thread-of-love.html" TargetMode="External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5.jpeg"/><Relationship Id="rId7" Type="http://schemas.openxmlformats.org/officeDocument/2006/relationships/image" Target="../media/image90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11" Type="http://schemas.openxmlformats.org/officeDocument/2006/relationships/image" Target="../media/image112.jpeg"/><Relationship Id="rId5" Type="http://schemas.openxmlformats.org/officeDocument/2006/relationships/image" Target="../media/image106.jpeg"/><Relationship Id="rId10" Type="http://schemas.openxmlformats.org/officeDocument/2006/relationships/image" Target="../media/image111.jpeg"/><Relationship Id="rId4" Type="http://schemas.openxmlformats.org/officeDocument/2006/relationships/image" Target="../media/image105.jpeg"/><Relationship Id="rId9" Type="http://schemas.openxmlformats.org/officeDocument/2006/relationships/image" Target="../media/image1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10" Type="http://schemas.openxmlformats.org/officeDocument/2006/relationships/image" Target="../media/image121.jpeg"/><Relationship Id="rId4" Type="http://schemas.openxmlformats.org/officeDocument/2006/relationships/image" Target="../media/image115.jpeg"/><Relationship Id="rId9" Type="http://schemas.openxmlformats.org/officeDocument/2006/relationships/image" Target="../media/image1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file:///H:\100_1908.MOV" TargetMode="External"/><Relationship Id="rId7" Type="http://schemas.openxmlformats.org/officeDocument/2006/relationships/image" Target="../media/image123.png"/><Relationship Id="rId2" Type="http://schemas.openxmlformats.org/officeDocument/2006/relationships/video" Target="file:///H:\100_1899.MOV" TargetMode="External"/><Relationship Id="rId1" Type="http://schemas.openxmlformats.org/officeDocument/2006/relationships/video" Target="file:///H:\100_1878.MOV" TargetMode="External"/><Relationship Id="rId6" Type="http://schemas.openxmlformats.org/officeDocument/2006/relationships/image" Target="../media/image122.jpeg"/><Relationship Id="rId5" Type="http://schemas.openxmlformats.org/officeDocument/2006/relationships/slideLayout" Target="../slideLayouts/slideLayout2.xml"/><Relationship Id="rId4" Type="http://schemas.openxmlformats.org/officeDocument/2006/relationships/video" Target="file:///H:\100_1913.MOV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gif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3.jpeg"/><Relationship Id="rId3" Type="http://schemas.openxmlformats.org/officeDocument/2006/relationships/image" Target="../media/image12.jpeg"/><Relationship Id="rId7" Type="http://schemas.openxmlformats.org/officeDocument/2006/relationships/image" Target="../media/image18.jpeg"/><Relationship Id="rId12" Type="http://schemas.openxmlformats.org/officeDocument/2006/relationships/image" Target="../media/image2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21.jpeg"/><Relationship Id="rId5" Type="http://schemas.openxmlformats.org/officeDocument/2006/relationships/image" Target="../media/image13.jpeg"/><Relationship Id="rId10" Type="http://schemas.openxmlformats.org/officeDocument/2006/relationships/image" Target="../media/image20.jpeg"/><Relationship Id="rId4" Type="http://schemas.openxmlformats.org/officeDocument/2006/relationships/image" Target="../media/image17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hyperlink" Target="http://en.wikipedia.org/wiki/File:Saraswati_f._Strassenpuja.JPG" TargetMode="External"/><Relationship Id="rId7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1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2" Type="http://schemas.openxmlformats.org/officeDocument/2006/relationships/image" Target="../media/image31.jpeg"/><Relationship Id="rId16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9.jpeg"/><Relationship Id="rId5" Type="http://schemas.openxmlformats.org/officeDocument/2006/relationships/image" Target="../media/image34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4" Type="http://schemas.openxmlformats.org/officeDocument/2006/relationships/image" Target="../media/image33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hyperlink" Target="http://en.wikipedia.org/wiki/File:A_Holi_Festival_-_Krishna_Radha_and_Gopis.jpg" TargetMode="External"/><Relationship Id="rId16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Holi_celebrations,_Pushkar,_Rajasthan.jpg" TargetMode="External"/><Relationship Id="rId11" Type="http://schemas.openxmlformats.org/officeDocument/2006/relationships/image" Target="../media/image52.jpeg"/><Relationship Id="rId5" Type="http://schemas.openxmlformats.org/officeDocument/2006/relationships/image" Target="../media/image47.jpeg"/><Relationship Id="rId15" Type="http://schemas.openxmlformats.org/officeDocument/2006/relationships/image" Target="../media/image56.jpeg"/><Relationship Id="rId10" Type="http://schemas.openxmlformats.org/officeDocument/2006/relationships/image" Target="../media/image51.jpeg"/><Relationship Id="rId4" Type="http://schemas.openxmlformats.org/officeDocument/2006/relationships/hyperlink" Target="http://en.wikipedia.org/wiki/File:Radha_celebrating_Holi,_c1788.jpg" TargetMode="External"/><Relationship Id="rId9" Type="http://schemas.openxmlformats.org/officeDocument/2006/relationships/image" Target="../media/image50.jpeg"/><Relationship Id="rId1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285860"/>
            <a:ext cx="621507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Festivals of India</a:t>
            </a:r>
            <a:endParaRPr lang="en-IN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285992"/>
            <a:ext cx="50006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India sometimes is known as the country of festivals. It is a secular country. We, here celebrate a numerous festivals. </a:t>
            </a:r>
            <a:r>
              <a:rPr lang="en-US" sz="2400" dirty="0" smtClean="0">
                <a:solidFill>
                  <a:schemeClr val="bg1"/>
                </a:solidFill>
              </a:rPr>
              <a:t>We’ll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learn more about them…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11266" name="Picture 2" descr="http://t3.gstatic.com/images?q=tbn:ANd9GcRwujmEnD3v0DBrrt5kPtM4XzU9WdltdTvCxneZ27DkV8YaMTkLr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4429132"/>
            <a:ext cx="2643174" cy="19798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68" name="Picture 4" descr="http://t2.gstatic.com/images?q=tbn:ANd9GcSzJTCxBfEy1YjiqabgJqO3T8q1inxmRgl1uPDcEsBSqCGkfZ442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4929198"/>
            <a:ext cx="2391106" cy="16668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70" name="Picture 6" descr="http://t3.gstatic.com/images?q=tbn:ANd9GcT9hYxsx7z_Uz73Q_GFl91D7V7uFPuxNGCqZRQ19jWQ9yw9b9eNs3XqD4xr8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357694"/>
            <a:ext cx="1714512" cy="19288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72" name="Picture 8" descr="http://t1.gstatic.com/images?q=tbn:ANd9GcREi9Gscy2VsjX9JiPsUwRcgeOryg_UtrencZwOucYWrrLgs85qB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357694"/>
            <a:ext cx="2895603" cy="21689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76" name="Picture 12" descr="http://t3.gstatic.com/images?q=tbn:ANd9GcTWtCSZpmMOgwsFlzizocfH_ZahmeAziKzjC0dPlLUALC6bv_5Sow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72066" y="3643314"/>
            <a:ext cx="1581150" cy="11525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78" name="Picture 14" descr="http://t2.gstatic.com/images?q=tbn:ANd9GcQsBbHJcVTPfJGYs6ToGElGSgC5nTYwu6zeHwqx3lL5OT-O_4S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15206" y="3214686"/>
            <a:ext cx="1685925" cy="11811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80" name="Picture 16" descr="http://t1.gstatic.com/images?q=tbn:ANd9GcSfqjcmdOBs2Xec8hGcMAAYMLBaaK4ccbbLjusZhAaY2PoK5qAM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58050" y="714356"/>
            <a:ext cx="1885950" cy="24288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preview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6143636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t3.gstatic.com/images?q=tbn:ANd9GcSlAmlCOmcVeqkRvdKl5jDcw_kUXDqXoSUrXMkoW_5CJvT-VxKZs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143248"/>
            <a:ext cx="2861201" cy="21431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6" descr="http://t1.gstatic.com/images?q=tbn:ANd9GcTEohfhzzgzVDS5LfIVoiffNMBtehpJDFK6VUpjvwH3-aoCjrM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71744"/>
            <a:ext cx="1800228" cy="207170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8" descr="http://t1.gstatic.com/images?q=tbn:ANd9GcT2KZimMU93S4mylhUn-KAmMpcW-nv3XwxJylS1ofOBXpnDsUb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143380"/>
            <a:ext cx="2014538" cy="24292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36" name="Picture 8" descr="http://t1.gstatic.com/images?q=tbn:ANd9GcROHyOVKwwNMt2eWzzQ5vjfVMBoL_HnOdKgi_RRIc4skqkM2c37e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1071546"/>
            <a:ext cx="2538134" cy="215741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38" name="Picture 10" descr="http://t1.gstatic.com/images?q=tbn:ANd9GcQotUWKaLL5EYu_SRwUPmRtbtFQ47lVcxue_j1wj1wiCXJy8zQZQ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4929198"/>
            <a:ext cx="2849635" cy="171451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40" name="Picture 12" descr="http://t1.gstatic.com/images?q=tbn:ANd9GcQHSKuGAjqiui6VIz-xs64q00G3-taEiBnP3rhoSEdmWttvapS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28794" y="571480"/>
            <a:ext cx="1933577" cy="15647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42" name="Picture 14" descr="http://t1.gstatic.com/images?q=tbn:ANd9GcSLM6bdUZ7EyoyRoGadersrWkZ2yHHNV04wUklmnnyBX7HGyUbEF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2500306"/>
            <a:ext cx="2790827" cy="202679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44" name="Picture 16" descr="http://t1.gstatic.com/images?q=tbn:ANd9GcShSBQ2QSfJhsf0X47luuLoJIdLJHUlkpc6Ota8RO3BbNgaZRyP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214290"/>
            <a:ext cx="1933575" cy="23622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46" name="Picture 18" descr="http://t2.gstatic.com/images?q=tbn:ANd9GcTgyY8r9LEgOlZg-yRQhKkP06Pm6GjmMpCxbJEhfUlaef0nUPeQ6Q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86612" y="4286256"/>
            <a:ext cx="1857388" cy="216394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48" name="Picture 20" descr="http://t2.gstatic.com/images?q=tbn:ANd9GcRgRImzvxEr5xkF5dxJT3jUlk7Lapi7liw86o5ZtvOlnhQWmJik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285727"/>
            <a:ext cx="1500198" cy="24810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50" name="Picture 22" descr="http://t1.gstatic.com/images?q=tbn:ANd9GcSvaXrlvpR3IqFEoxgsenz3IDwhmgIsgqj49sDv88LirfrdVN2T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00496" y="285728"/>
            <a:ext cx="857256" cy="85725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52" name="Picture 24" descr="http://t0.gstatic.com/images?q=tbn:ANd9GcRU7YGitpOeYruJVSiKH9-jxaLSb0teKubrCJwj90I6LID4ESnl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85984" y="5114924"/>
            <a:ext cx="2619375" cy="17430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2554" name="Picture 26" descr="http://t3.gstatic.com/images?q=tbn:ANd9GcSKro7A4QjIzDi6PNHUjdRe6R82x-cxuDTtnZO7OnKEjuM6tPrY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929190" y="71690"/>
            <a:ext cx="2286016" cy="171230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571480"/>
            <a:ext cx="3986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Janamashtmi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656576"/>
            <a:ext cx="71438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Janamashtmi is  celebrated as the birth of Lord Krishna.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It is celebrated in August.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On this day, people worship Lord Krishna with different offerings.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There are different kinds of rituals followed here such as DAHI HANDI, to FAST till midnight and many more.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Krishna’s birth place Mathura, is richly decorated and people sing and dance till midnight there.</a:t>
            </a:r>
            <a:endParaRPr lang="en-US" sz="24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t1.gstatic.com/images?q=tbn:ANd9GcRc3Fvjgo2bSL-b2WwX11xn-TM2e4UyAcGR5ZEGN0pdRgtxRoyy8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214290"/>
            <a:ext cx="2292547" cy="55721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58" name="Picture 6" descr="http://t0.gstatic.com/images?q=tbn:ANd9GcTrolLwQZzZg6eTdNz1wD3n1HGkm2KeXIqNN0veH4W6kslRsQ5FU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429000"/>
            <a:ext cx="2440797" cy="292895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0" name="Picture 8" descr="http://t3.gstatic.com/images?q=tbn:ANd9GcT_X5GHCx-nbyRAjZCl8EQW8Z82_6YYcsxwUbCK9fKTYGe0gqS6Y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214686"/>
            <a:ext cx="2047875" cy="22288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2" name="Picture 10" descr="http://t3.gstatic.com/images?q=tbn:ANd9GcSM95rZRS1seSyPB7ymkIzALdWpSq_857VbkTw5K1_W8sVU9Jz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643050"/>
            <a:ext cx="2114369" cy="28336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4" name="Picture 12" descr="http://t2.gstatic.com/images?q=tbn:ANd9GcQ7XaU1fm47xg2OuG8J-O-R3ZM736VSeevHn3MvbXL4By8g7qJQiQ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3300" y="2500306"/>
            <a:ext cx="1790700" cy="25431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6" name="Picture 14" descr="http://t1.gstatic.com/images?q=tbn:ANd9GcQohPForF70CrVgyRcjjzPRnHIOTcN34HJqwFo4KJuSThV-BqGX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3711" y="0"/>
            <a:ext cx="2300289" cy="24158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68" name="Picture 16" descr="http://t1.gstatic.com/images?q=tbn:ANd9GcQP-VwX7GSZxx1ii7SLPAiH9YqCxV59on4xhnbvsUXJSHQ8eLG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0"/>
            <a:ext cx="2619375" cy="17430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70" name="Picture 18" descr="http://t2.gstatic.com/images?q=tbn:ANd9GcRvFboVVnqyH_IXXW_gEfWPSkztOrYosVMUNYWdKzvPEbdfSep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628" y="0"/>
            <a:ext cx="2428892" cy="316812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3572" name="Picture 20" descr="http://t1.gstatic.com/images?q=tbn:ANd9GcQlFNlhYU1Z82GsC5DIGUSV0FhNnvU7fE44dm4EktYR1JKVSWp_Mm3lS88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4643446"/>
            <a:ext cx="2219327" cy="221455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282" y="214290"/>
            <a:ext cx="4820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Raksha Bandhan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18022"/>
            <a:ext cx="464347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Raksha Bandhan is a festival which marks the lovely relationship between a brother and a sister.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Here, the sister ties a sacred thread which the sister ties on the brother’s wrist for protection and love from his side.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>
                <a:solidFill>
                  <a:schemeClr val="bg1"/>
                </a:solidFill>
              </a:rPr>
              <a:t>In exchange of the thread, the brother in return gives some gifts to his sister.</a:t>
            </a:r>
          </a:p>
          <a:p>
            <a:pPr>
              <a:buFont typeface="Wingdings" pitchFamily="2" charset="2"/>
              <a:buChar char="q"/>
            </a:pPr>
            <a:endParaRPr lang="en-IN" dirty="0"/>
          </a:p>
        </p:txBody>
      </p:sp>
      <p:pic>
        <p:nvPicPr>
          <p:cNvPr id="25602" name="Picture 2" descr="Raksha Bandhan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0"/>
            <a:ext cx="2500298" cy="255030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5604" name="Picture 4" descr="http://t0.gstatic.com/images?q=tbn:ANd9GcQtrxmrF2k0pUNW3jge8aqCxr5hzHW9YukrSwHBU0j_9jQhg-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000240"/>
            <a:ext cx="2190752" cy="192882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t3.gstatic.com/images?q=tbn:ANd9GcS4wXEiOnzUfPR1NlOSoyqSjvqdioZKnF2uQ7DKUkCmy5Io3bOy8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2179106" cy="263842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28" name="Picture 4" descr="http://t0.gstatic.com/images?q=tbn:ANd9GcQtrxmrF2k0pUNW3jge8aqCxr5hzHW9YukrSwHBU0j_9jQhg-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571876"/>
            <a:ext cx="3000396" cy="240031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30" name="Picture 6" descr="http://t1.gstatic.com/images?q=tbn:ANd9GcR1Yc9oIkA4gDn71riiVWCLaGjTdKKaoIrrZfHNvP18RYo38lN7J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785794"/>
            <a:ext cx="2467840" cy="26384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32" name="Picture 8" descr="http://t2.gstatic.com/images?q=tbn:ANd9GcSE2dAL4fUv9ZuKB96DtE2LOcIJe-RSb3JBT13TQcpXLimMhNYUa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95156" y="428604"/>
            <a:ext cx="2448770" cy="257176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34" name="Picture 10" descr="http://t1.gstatic.com/images?q=tbn:ANd9GcS3xvdP3HVCw5Au4wXdA-8na4OYhbgHJiN8zs09oLH60oaRbGa9X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2786058"/>
            <a:ext cx="2143125" cy="21431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36" name="Picture 12" descr="http://t1.gstatic.com/images?q=tbn:ANd9GcRdXDgIE1yCOZjVv94GTjwqLvOb9PFaMbsP3_gflmElI3cCAZf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285728"/>
            <a:ext cx="2171700" cy="17240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38" name="Picture 14" descr="http://t2.gstatic.com/images?q=tbn:ANd9GcRni-ykuk1ql4971KD8iIuxvo13DBCgBXBGW-zieiUhLgI8aPk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420" y="4572008"/>
            <a:ext cx="3229417" cy="228599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640" name="Picture 16" descr="http://t1.gstatic.com/images?q=tbn:ANd9GcQLMM2QQN1DrQ9Vr34N5RKJs1Px88uHdtfHE4aUF49tuyS1vPRq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98" y="5114924"/>
            <a:ext cx="2619375" cy="17430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282" y="214290"/>
            <a:ext cx="56573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Ganesha Chaturthi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1225689"/>
            <a:ext cx="60722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Ganesha Chaturthi is celebrated in September which marks the presence of Lord Ganesha on Earth for his devotees for about 10 days..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This festival is named for the birth of Lord Ganesha and in this time span of these 10 days, people keep Idols of this God at home and worship it.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On the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day, people carry it to the rivers or ocean to immerse it with water which is known as GANAPATI VISARJAN.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Thus, people worship Lord Ganesha as a guest for 10 days and let him immerse in water so that he can come back next year to bless us all.</a:t>
            </a: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0.gstatic.com/images?q=tbn:ANd9GcRy77zemuFSltvFzsqt818GZvEsvBbyetU6BoI9KFLA64HB3reZ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285992"/>
            <a:ext cx="4344625" cy="31432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http://t1.gstatic.com/images?q=tbn:ANd9GcSSxQ3KEYQWNHrGjvJCb1y2BStXzZvM0rg4NTxP8fcMvr9cnU7m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00414"/>
            <a:ext cx="2873983" cy="335758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0" name="Picture 6" descr="http://t3.gstatic.com/images?q=tbn:ANd9GcRcZjnNYHcw2VmqPymmjRZuaCnqNDR-h6xR99EoZBcWludXabdhH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14290"/>
            <a:ext cx="3248352" cy="235745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2" name="Picture 8" descr="http://t0.gstatic.com/images?q=tbn:ANd9GcSs-2QDzidya_VIE9ZCrvs_uTTNNr34kBo0jYz58I-78BIA7rvC3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14488"/>
            <a:ext cx="2714644" cy="20333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4" name="Picture 10" descr="http://t1.gstatic.com/images?q=tbn:ANd9GcR_Pc0MfqUw2XMOvj28wsJ44juZS9mPfy7b5YOJ03Lo-J0Jouf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0"/>
            <a:ext cx="2305050" cy="19812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6" name="Picture 12" descr="http://t2.gstatic.com/images?q=tbn:ANd9GcSMLiQNIYKXv6lpt11TMdgXAJA_gaDx68DqMdUxEEKPQUl8iyi1R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2428868"/>
            <a:ext cx="1847850" cy="24669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8" name="Picture 14" descr="http://t1.gstatic.com/images?q=tbn:ANd9GcR9mpbH--DE9LhdS2wz_ubwzDYokWAbw_7BU5jYpJrJ8Vt2bmv6e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4942" y="4214818"/>
            <a:ext cx="3643338" cy="23421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0" name="Picture 16" descr="http://t3.gstatic.com/images?q=tbn:ANd9GcS01a81SvWDThCeFlmRPThCK4CoDDvgMm3nWX6okOQQ7CEF5r1J1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0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48" y="2428868"/>
            <a:ext cx="44291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Dussehra is a festival celebrated in October.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 This is a festival which shows victory over pride, anger and falsehood.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On this occasion, people burn huge idols of Evil King Ravan as on this day, Lord Ram defeated King Ravan.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On this defeat of truth over evil and lies, Dussehra is celebrated.</a:t>
            </a:r>
            <a:endParaRPr lang="en-IN" sz="24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786182" y="357166"/>
            <a:ext cx="4176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lgerian" pitchFamily="82" charset="0"/>
              </a:rPr>
              <a:t>Dussehra…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3.gstatic.com/images?q=tbn:ANd9GcQqJGPL38dafuXqP528egJTrBoRciD4I9QW-dsEkBSW56gh4n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1428736"/>
            <a:ext cx="4787079" cy="35719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http://t1.gstatic.com/images?q=tbn:ANd9GcRCpMQ7MoIt5RYd27p2h3Ezz7uLQLIvKsqK7WXxie3TlqhoFZG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86082" cy="21718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0" name="Picture 6" descr="http://t3.gstatic.com/images?q=tbn:ANd9GcRXWwJy3nLLstYNvozjqvAC4BG99-zK20W2qCEHiC1dnEXvQW2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2393637" cy="257176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2" name="Picture 8" descr="http://t0.gstatic.com/images?q=tbn:ANd9GcR5qaeZipXdqZP6fQBGtJtVeEu1g_sWzt_gpl0rvHffdM7q3Hh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214818"/>
            <a:ext cx="3131181" cy="235745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4" name="Picture 10" descr="http://t0.gstatic.com/images?q=tbn:ANd9GcRKZ7t5SEJA6qj6I9elSEXqbiwvJTuVef8Zz_vmtt6WRUDxRb-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4857736"/>
            <a:ext cx="3122363" cy="20002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6" name="Picture 12" descr="http://t2.gstatic.com/images?q=tbn:ANd9GcS7mIeIW0RZuINZRtstiJG-lxF3yyoZd5UC5AKORrdqeK4GHr50o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0"/>
            <a:ext cx="2519585" cy="171451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8" name="Picture 14" descr="http://t0.gstatic.com/images?q=tbn:ANd9GcQGM4Vak_6lnxTPQ-_iswsbBmBuQZ_rer6IVcGYm0v5fCEtshG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3" y="3643314"/>
            <a:ext cx="2265604" cy="292895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0" name="Picture 16" descr="http://t1.gstatic.com/images?q=tbn:ANd9GcTvC1MAIo4wGqvEla0wkU8MJEFC3UlmYgsycZJQl4ka_anb48z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1159" y="1571613"/>
            <a:ext cx="2002841" cy="150019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2" name="Picture 18" descr="http://t1.gstatic.com/images?q=tbn:ANd9GcQ3PfSLBUwPxSpznuwin48_42klgqWNWu_D19K21oyWf7CkyQ3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43174" y="0"/>
            <a:ext cx="1385306" cy="17144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4" name="Picture 20" descr="http://t2.gstatic.com/images?q=tbn:ANd9GcT0I1NRdz2hycaMDZabo21RZXfu-UbY_Iut8cC5j3g64zUT8er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9059" y="0"/>
            <a:ext cx="2286016" cy="166887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86116" y="785794"/>
            <a:ext cx="3929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Diwali…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333685"/>
            <a:ext cx="53578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Diwali is the festival of lights, which is celebrated in the month of November.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This festival is celebrated on the Return       of Lord Rama to his home after his an exile of 14 years. 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On this day, every year, people lighten up their houses, light candles and burn crackers to celebrate the return of Lord Rama.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>
                <a:solidFill>
                  <a:schemeClr val="bg1"/>
                </a:solidFill>
              </a:rPr>
              <a:t>To celebrate this day, we decorate our houses and also make colorful paintings on the ground known as Rangoli.</a:t>
            </a:r>
            <a:endParaRPr lang="en-IN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214546" y="2071678"/>
          <a:ext cx="6096000" cy="407924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Month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Festival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January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Lohri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February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Vasant Panchmi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March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Holi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April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Baisakhi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August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Janamashtmi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August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Raksha</a:t>
                      </a:r>
                      <a:r>
                        <a:rPr lang="en-US" baseline="0" dirty="0" smtClean="0"/>
                        <a:t> Bandhan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September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Ganesha</a:t>
                      </a:r>
                      <a:r>
                        <a:rPr lang="en-US" baseline="0" dirty="0" smtClean="0"/>
                        <a:t> Chatrurthi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October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Dushhera 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November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Diwali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December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Christmas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643174" y="214290"/>
            <a:ext cx="2794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Calendar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1428736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Calisto MT" pitchFamily="18" charset="0"/>
              </a:rPr>
              <a:t>This is a calendar for the main festivals celebrated in India….</a:t>
            </a:r>
            <a:endParaRPr lang="en-IN" sz="2800" dirty="0">
              <a:latin typeface="Calisto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data:image/jpg;base64,/9j/4AAQSkZJRgABAQAAAQABAAD/2wBDAAkGBwgHBgkIBwgKCgkLDRYPDQwMDRsUFRAWIB0iIiAdHx8kKDQsJCYxJx8fLT0tMTU3Ojo6Iys/RD84QzQ5Ojf/2wBDAQoKCg0MDRoPDxo3JR8lNzc3Nzc3Nzc3Nzc3Nzc3Nzc3Nzc3Nzc3Nzc3Nzc3Nzc3Nzc3Nzc3Nzc3Nzc3Nzc3Nzf/wAARCACLALoDASIAAhEBAxEB/8QAGwAAAgMBAQEAAAAAAAAAAAAABAUCAwYBAAf/xABAEAACAQIFAgQEAwYEAwkAAAABAgMEEQAFEiExE0EGIlFhFHGBkRUjMkJiobHB4SRS0fAWM/EHVHKCkpOistL/xAAaAQADAQEBAQAAAAAAAAAAAAABAgMEAAUG/8QALxEAAgIBAwIDBwQDAQAAAAAAAQIAEQMSITEEQRMiURRhcYGhsfAykcHRM+HxUv/aAAwDAQACEQMRAD8A+NE3OPd8WrDdVN7XP8MclhaPflfXEbE3HG1XU8qBlJHNvpis7G2Pb+v2x7BoxSdp7HsSVQf2gMeKi+zD67Y6dUjvzi1JRYKwNr9ubYOoaFHtK6iVAAWUGxt6fPHp6FYk+Mp5E6YbyoefrhNa3U1J0uYLqH4Ivn0CRgoawO2ob298RsewxfWGSWoZ3VbmxITjFsdRGtIYTSws9rdVrlsNewkNALESeTRPLVOkTWfpnSfTjF7x1E1JUSMxeNUAv73GCPClFNNVM6RO8bK0dwDzza/rh3nWTVWQ0xjrKeWMTJrj1ggPa38v9NsZsmSnoe6en02APhFmuZjDR1AQP0m0ncYpZWU2YEH3w4FdNf8ASbewuMcaWGQg1F2v+6Rb6cYqMjdxM79LiI8jH58RZTKrygOVA/eO2OSlVnOi2kG9uxxZJHHGxCnUL7G3bFD7knFBuZmbyLp7y+pkEgBjBG29zgcdsWIsjISqFl9Risi3POCu0TIWY6jHuVupp6ddQupufucQzudonRUI8yn+mE8cjxsCjEEemOzTSTNqlcsffEfB8+qaj1l4fDA3kWZmN2JPzODYHgEMjV0MkzvbQyy6StuexvfAOPXJ2ufli1TIDzcOafLWZiKOdQRsoqP0/cG+AcECC0eph/fEdK+gwNQh8MidEo/TpNhe2+OvUMwvoUYvOXr+GisFbTF9ek04LdRffi1vrgrJjCiVUctFT1DSxFUkmLflEb6lsefnhCVG8ugysdI7wGjy6szBah6OmkmEEZklMa7Iu25++LcuoIaj4gVNSYGjhLoBEX1MLbG3HffDPI4VTrPNRSVMbxGNenMUs5445Pt3wyWhWTL4DlqSUs7QSLVF6gMJdO5AVRdduxsNvrhGy70JdOj4LTM0dAtTDUyGphhMKhlSQm8lzwtgRf54klKlNWxR1gEkRKs4hflTY2B4BttjSVc6SU0RqNVWLLTrUIth0wil1AI2IuBf7XBw2o8qpWzIPT5d1wkadGGpJRZEIOp9yLm9+4W99rbYRs9fqlF6NQLG8x6v8HmTvRiaMRS3hPUBcEHbcbHjnFxpaqqWrmNNK7p5ppGS5Qk23Pbc4frRwVGdyQrBBSimR9KOVswUlr3A8222oX232HDaTMoKupNW8hp2fTKUsJEezNpuGO+ncA7bDjEnzAbzUmGhp52mRqsizGnpJoZKAagI5zIIwWCMNiCOVN+218E+HfDs84mqjS0swpo1lHUmUxk3BKmxsTY7rf5741dTVxLSVtc2YmWskqgkUfxS6lUE76B87Ee21sTqJ6ls0mjpJIllel0tro4gShANiStze43JwjdRWx4gHTgm1G8TZPS1lFXGnWnmliap6iRwuDTkHuPp3Ha2Gni6mrKyvaN4BHC0QR1hW2g9/wBRF/ltiE9BX00NHUyVNLG8aadXWLkgcXGkWP1wPWls0p6YXlgqACs1S0wZJSSd7LvexA3HbGbxSzagRNCoorb1ECXJocozeFaGKPM1kp2UpOrKrOQRYAG9/Tgi4+eM4cqrTAKhUYowLAgX2DBb/cgY23hnKFlrpY2zimiM9O1PK7wXupBvchhvba5xPMqCChy6fLfiaESJOhaViI+kukea12Yg7XA5PpvjUuf0NzOcSBtLCYipoDDloZ46laxZ2jdWiAQAAbXvfVe+1sKYadndkZF1bk6ja2PpFdlby/H1ZkjlonXUhidjA7gaBKbXsbk253PpzSaChiPxGZ0nWhjmeOqm1fmmRluD5WtYW27b8ntRc/aSfp1eiDPnm6rZS6r7bjFsmW1JoVr2jf4Z3MaylLKWA3F/XcY2EmSUzwSw0el5aeoCGWIFhJqKqq7XA31EG+/HOAJMpM9FUfAyvJT08jM0LXDItwAzDYb3A23v2xQZYp6OxzMqlO7MAg1+wxaI6cjzh0Pc8jGmy2FshM9VJLJTZh0ykULQhgVYbk6gRax49L/VRleUy5pmKUkUkcTNcs0jaVW254/kO+H8QNIezlO13Amp6Y7JKbkd8BXsffDHNokjrqhadOnHG+nSGLcbXud+d8cymg+NepLyOghhaS6RM97cA24Fzzh1ahdzPlW20ha+EALseWJ+uO9RscPPGOYeQszXHKIY6SKSplWGlmZwpWIs5dRsPl5h9yd7Ww0jyvLKXJmfSJjMELymx6N91Cm4sTZ7gjsO+2INOaGveokoT8DOmtSgDERm19DuvIItqA2N7eprqXrIso0fBTRQVb6kWdwVZWB0sFFtwQ3m4F/U488liOZ9FpQHYfCNnlmlBpVmmihWr1wVLN0wX1Lc6UUi4BvcNdRf5EDMKyko6JTG8IqVrGkWRVIMqgCx3F7bn33PPOJzVwpMv/C6yZp1p6hZLQSApZlsbWF9XHcccHfCHMJ8smmYpC8jerMzE3+ZwtajRBqEtpWwRNHklblNVXySVeXKTJGekCNSLI1lDtvYAH2/iMM8uyHMZbVv5E8VJGUlLVjDqeY20jTsOOObX74+fx1FJHOIzSi6m2l77G/Bxtcu8RCqoBQPUUFFEZ9TyKxXSDsdK7CwAG1/54GRCFoD94i5CTamD0EOYUdWZXqFJKMrGnkcPax9Bb52t3xZHnUFLBl5ljpA1M7AlQ7HchiXuSbX76fW3ph1kfhyoiNTmH4rSs0aMAs9OxYg7bWccjb64ylfkMEMzlqt9TEkaIgoF/QX49sRV1IpjsfSVNOx0Dj8/maRfw7N86nhgqWqFkOpGoxpawBJsCtu3a+wwlqq2latkmFbVNJ0imrWo2G4Gw9hhbTBMuqhNTZjVrKVILI4U2+e+KgBLUipSZZ5tWtviBrVz7gYPhrexNQrY5E1OTUtdVRyKIUrEkgZAk0pjKAjkeRt7cHa3OBYclkkjkpeuwaJuo7RjUqAkAX727X2ucWVua5pLmhkgeOcCGNGakgKJuANOlidVidOLauXM/DNTPBK/SeshVi70SSAk2JF3FwB35AIG2AMbXV7D8E7WyjUBua2+8NrcmrqOno/xCnpVpYYGC1UE/nlBNxfyggjsSTbscTq8ty+d3izGor5dSh4OpVEub7LYnexv9cZOu8TdeSOjZ5OkgA6mrcsO9iLW9jg1c3q6/MqabNMwEUEKWiqUjjQpp3ANlFjtbfYE7X4xxx5GNk6TttJigKu6vf07zReE/DuUT1VXlktXW0hk8kkIkW7MDaxup3GEucpleRVDQSpUyvE7aBItiCL2JuBcXHv/qMmaK8c+ZVtR8U7zMoWVVdCthYsVABIJvt3A+WK6WbIJH/OpkdmvpLKzY5rAo2aPaMiMX1g7EDb3+6clEYoaOqDEz1U7GRG0vHKoaw1KbWsb87G4xTHDHl9OIelTVNqkapyxKyKlvKP3STzsTYfLGnov+GaikipoMrheskmURSjXsf998IPGYLVSUaKI1piyyCNtQLcswJ31G+/bbk4fHk1UBYgNhiCv5/UXZHPMKiQxz00Hl62mRQ1tJuNN/2r7W798NK6GKpM1c9FBLTwM0UjxoaeR3KtZmFyBdr9u1ttxhZpXLsqimIqBUzE9RXQadFwVYDtwdzyDt7tqioWs8NJJR0Uxji0/HVMTkaySSA449LXG2LEntB5Nrmafw/UtEpiKGWWNXSEsVeTUSAFBHm47fS+B6aor8mSpjiUxNMvSlSRASRyQQfnjR02cQfH0dTVzdeSOL/DhrELbUFRgCCo+RPY+2BKxoaihp0rKisqLLI0CxaCkQN7Wbm2xupt6g4oHPDSL4QTa8zHFWvsL++I6f3TjSZplKdVzRoV0qzvAzqzRKAP2r2c2N9hhb+Hw/8AfqH667//AFxoXICNp52Tpipj2oSGsiq44lq1NMrSU4EZZmQG51EmyqBvcX5PriMRJgp3lSYrGdMjnVawN7aibAC9u3OILUs/XGgrCxKhyeATYX+4vb7Yv1T03Ry7N/ikhSTUrhrhVa2pkGwuQPXtjHd7T2ao3ct8SyQ1FfNUZdFHDTALojgsQgKjbtvx699zhdbLTBE08d5NALh5m2PyvgyLMNOUV+WLJN0eoskQVFCk3sS5tfjuLYrqchmd6Y000MsssAlkDHR0zfg6u4uPUY7YDc1FI2AAuvnAJZKDVcQoT6m5w/o8tg/A0zGmajFWZ1CQBkJKnjYHUGv2thj4f8H5rUUtXGJctVpIwWeZyxFiDt5D6diPnhbBQPlc1jXLqVleyRDTcAgXBPpf74RsqVsYMasxIA490ZZVmWYuKvKpB0J5yBNJL1dQ8/Gm+27Da2EniLLHy6rqKeplaSZWIjLeUMt/1C/9bYYZ7mceZV4q69oWe4LrHCI1fj9W5J47nCzMKqjzGoeSOCnp2kfUEgXSin0A9MBaBsCVo96F8/HaLzlVQ9KtYsEhpi5j62khQwF7X7m2+BKdGjmsJHX20/bGwoqykp/CFdSz10EdT8QrpGzqGsAeEsST3uLfPjGcRoJZoUnKQqzAFmLE2NrGwucX1Gqmcquom9wY8gilpIoEzaILBVRBlN7qynsbcHbg8YG8RS0VLKY6MksUQEtIz7WFt2J29uMA5/Uq9SVizaorqOHywB5HIUb2Hm9u4GE4q1drTqGjPbgj5HCLg82oHb0nP1Iqjz6xnWZUtCsf5sVQZY0kLIwOm4uRse3rjQUsVFlyUNswp6xpwRIkMiuY99hYEncetsZnLooeuoeRhTagZCi3cC++2/8AAfTE6usSGii6Ou6qyRlhbYsTe3bnD5MesaTFx5PD349ZrS+VVmdww1NO65fFE5VadW2IBOo6Qdgbn73tgHLKALmbyGnqKujhUsWSJkBstzyVNwPNsb7cb4ydFmE9MWVWcRsCGW5sQeb40tJ4gqvwmfL0jjlimYPaSSRdBA0i1jb7j2xMYjjAXtKLnGSyvPFQvKqyCmnerjKISNEcc8PUH6bFt2+u9+dsLXhhLktVtbVfSqAD+eF1RA0lm6oBUWCi4+vyxGkoOqbsSxbZe+/9TztgaBV3KeIdWyxtXSwV9RG1VUSWRQgChVIUcDYdsWVE2V0lL8PA0xjLa2BnN2P0/pbCymyuCakqahahUaLSEjf9Tkm2x7Wtc3xfTUEEtZR0s1RHAJCEmkKE6SW5I/aIv29McVF/qM7zUTp/mUz1saUs4h/LWV410OgbSq3IsxOob+mHFO1NWRxSVzyyvHFD0Y47Kmm5DLIw3Uje3J++BKyFWy+LLozBIkc8jvL0dLLawvq5ItvY2tvi/LPhHqzS5VDGJmjKo8irZidjcsRtYn+mGZhQAiqrKxJ4lWb1FTGknmpytfGihIyjFI1/Tcrax2tY2Jtc4TrQIVB1wi44NrjD7w/TPVZzM6sjTUtNJKEmhDoSibLpuBfb+F98LVzatjUIsygKLAdM7YbzVtFKKWIO80GZSfjk81RC9JHG1IskiRMEWOw2S5sWbYbAc/fAWX+IammMRkjL6UKM6tbb+uFqVVPSyxvFYx2IIlTWrAH04N7H+2CqehpqnKquuM8hqU0hY9mU3/UT39LYk2NWHmEuraRS8CpTmGayVCOyqUjLWZ7aiL4Jrcw89LT5XE6U1PGRGzxaXkVrG7EAX3vb29eccyqOpy2pGYdJmopAYWk/Zva9rt/L54bBMmzJG0kRynloW0m49uD9sTZ1xeULt6whWdtR7Q/LJpcsrVps2E0z1EAaFKd49LBlNmLFhY87H+OMhM81XUuVmlZLnQL3Leg4F+fbvxgzN8tajiSelnapCjS6yIo0e4A2O3rhfmtOtNR0rxVCTPJCZJAi26VyQUPqbAH/AM2HxKh3WKzabLAyVfkstLRwZg13gkTV5b3TcjzW2B2v9cLujLKmuMALqDagp2v2wd8X8RRQ001Q4VAfJJOzAgXNrXsOALe+GcVDHVeHaisSQq8MqIsKoWUo2o6i1rXvfnFQzAbyehW/PWXZFltTnVFJRBCskjWjJXysy9r/AG4wJnNFVrXrHX5eaGSjhSGW5XzsAd9lANwed9t7nBsXiJ1ynL4aR4YWpZzJrVn16zydzpCkKuBMzrqrPoaqpE6IYIw7h380l2C2X15v/vdF1hiBwfpOYavMeB9Zn6t2rqmS5vsWueDiiSkaMaXEgINrlcMsklghrommgeeMPvFG+ljzuCdtvfDPxVmi1ecTzw00tO0gDOZZVk1nbcadrWA4JxfUVOkTP4SObbmZ0RyUsqBeow5bVtbBUsDVcxleJxTkhFkIsL24v6m2DFyudso/FhPASswh6XUAfdbggW43t7Yuq/EczZB+GJEem1Q0t+sdJ2t/y7bH3vyMGyTtDpVRR4viKRSl6sQgLH5tla5Hzw2gybpZXUZhDVw3ilEYisQzX4a3pzxwbdsLoMvqpqCTMBND+TIiMHlGs6gbWU8jbfFs9eBlCUkUlRHI0pkkVJmCNtYEoDpv7+mA1nacpVQTW8hFMkdJ06jUdRsr9vX64ZVmZ0EGVUEMVG1NV6HMkvTILgnbcmx72ItbjtjPxxSvFI636cSh2Bbi5tsDzucMaHJqvPZEmd1ipogE6sguDbsAOecBgibudoPGyHbGN5bldVlOhFzhAY2aS7JqRwAvl3UHck9wRtiWX11PAVKBSHBU60uSvHpjSP4b8PUVDA0tRJVVb3XRLZQT+6q7n7nGczLLT8PJUSwzwyyENSoYwqNGL6jvb24xJcmPLsL+MqPFTz/SF5vX07UwpsugSNZUCsYo9Kt3J43x6oD5Jk3T/wAFUyVcKljqWRowbmwBU6TbY2N8JnCRZWpinaR5Wbqp2UAgKPmbH7YlmkgrI5JqOjkjpg+xJLBNtl1nk2vh0x6dvfOfLYuu35/cuoOnLTyI1REunYjQVce43xUwoFJX4yoNja4kH+mKnapfJYj0bU8c5V5NS31sARtYMNl9x8jhZ1I/b7Yr4dnmZvaQoAI+80WYU9T0qWm6sEog1LHZ2A0ltVtztvfgd+eLGx5nPHkv4VJJ04hKZdCvdSStuABf15t7YzHXqrhTJuDY6u31xXPJMQzNqPmOn29jhfDY7EyntKJuAZt8nWrrKSuywPDpijadFZZHLOBwig2vud7cb4zlNCfiFSWRVUsAztc6d9zscEUDmMir60ohlTzfqZfdSBf3ttbDXN4mrqifMqbL4YqWKOOUxxMumOMkIgIudzbcHcncgYnWnia1YMbb8/7BJ6tsszSagmlNTTpI0ZYgg2vbg78djvjXZJT5AJSi5PS1ThCwV7yWA5Nr/XjGCOhenrNODITdFW+ke1uD/bDvLUzXw/XUtc0MayyaZIIGJQvGwNnBUjbta/0xJ8V+ZSRAaZSrbntHNdWZC5Cihy6NvaFV/pgRKPKKqJh8PD0yfN0pCqk9rgG1+cBVVDT1uRy5uagR1XxYjakRDpCsLhr723vzi3w/mdFSpXUle6pRT05RneIsVYbqQVH6gb2viPs7DhjcsdCofLx+d5dmvhrJzRRmGWriJN2UOCmwsO1/44Cp8opqPK6jpV9WRKdEkQK6WUEMO1+R2IwDF1JBVT0yVFRQ07DXN+kAE2BIO++PeHxR5lmkVHWSS9B5LPpkVCQb8FtgNu+KpjzgUWMiw6fkSieeio4HWliXqcE2ux+uI0NVBOiJVwqVN9If+hwHmCLHXSQUgv5rEBgSN+LjY4rkYQWkYBi4F9YF1Pe4++LjGNPO8icxDkdhNXTZLBPl08aV1TBFrVukukhjYgG5F9rnv3wwyzwVk09NOaiuqGaJQyhdN29jthXmKUVN4cy2aikkFRKJDK61IOqzbAqN124+ffEMrira+jrJKN20wQ9SReroYi9u58wHfvvjOy5xw0vowut8f9jKqy7w/l0ZiaJbkairyG59zvviuGbIWYBoaE39UBxV4g/A5aenkyh5lqhCi1MXTeyuBuQx2sfS5v7Y4mWU0vhc5nI8vxImVI2RQY3UDSQfRha+E9nNeZyTKKUoeXnb3xzV0fhp8tDQ0McU0h/5sMrIGA2tYGxtjOztDEUoaSoempID/mbUb7ne3vgPMK2arSjoACUhXpoHluoJck22Fgfc/wBuFBSVM8fSSOaJv0a9QuDY2YHff0vh1xMo8zE/GBFxqxAG/wDuMc4ihos1qaOnrGmpl8qStcsTa4JHr29MNvGEozDw9kYd40UQFbJG62KmxK3Omx52A4IwjzGmkyd8tr+rBVwunVCQvpeIi2zEbhhthMtMlWktUzz9JSXaSUAXPoLE3JxdVAF3UhlyWVFXV/aowp/iDRvl1PWRJDIQXR9Shit9NwL+pwRBldQMvakkzKEU4fVIAhNyBYW3ANgTyMZWKrn6vlkYajzcDBxFYW6Lzqys1z03uP4b4ZseQcNXyklz4330mOVjyCmphSyzSz2a4VpWAueTYGw7fbFnwvho79Af+8f/ANYSw0crVoQRPIQQvTCkvc/ugXPyGHkua+F+q+jITp1HT/jJOPtiZxNzqMcMo20D6fzEme1MNbmUlWIRTQygMqdMIW2H6UXYD09vfFOW5bLmMM8kKOY6ddcz7WRbhQfnc4vqhlmYRdRQ1NOfe6t/pjtLLWUkU0VPRxTiSMpqJLKP3reo5Hpi4fb0Mz+HTWdx7t5Xl9a+XztGW1xlrXt/vbDmmoasfEkyUsUVQpTpvDrZBcG43AB298ZfpOiXlYK9rhXNrjF0uY1ch88zKbCypt9cB8bE2hhx9QqjS912Fx//AMOpGOoMxUN3Jj/vi27tUUoargAp00IYYAhb3Y3NzvjMTvXwhWl+IRJBrXWSNS+vuPfFNNNOzG0p1XsATucJ4OQg230jDq8QYAIZp65mpYpqWOvqHppnEkkIbSjMOCflhOM2anljETFRG2wB29P5bYplSZrmdi9tub/wwMq2kBKhV7lr/c4pjxivMbiZs7L+gVcdrJUrTVIoKVJ4p1A3BZorG+wB/mDx911ClOrzHMFVnaKSyOzJoe3lPvvvbviOX5jNQyEKy9O/fc4cweIYZltWQo4BsdS6sAnJj4WxOHhZjZej6HiJaWANUJ02sb7b9/bGl8TUcNBFG1LVRVEdRAsjFYyjKT2sR2IO/e+K5PwauA6MYhk7SQm1vpjoRq2pWTPq01EMShY1A0AqOL2sT6Ykcobcgiu00JiKDSm9+nH58IhpWo40qOtGGfpflHqFbPcenItfB+WyZjFR1aQQU8kMqBRLUISY97+Q9jhvV1mU0YC0tLTRkdwAT/G5wmzLOZpAAvlDcFj6YK5XyfpX94hxLiFs/HpKKqvlj0QrZih1OV2u3H8sE01VFUK0UskqCQ3fpSFA3zHBP0wmRSyNKF1FyduQMdpqXqMNtG3IP2xY41rmQGfIzcWD6zT0+V0VNURVFDXyRyowZdQV7EeoIsfqMW1OUUSyNLLXzSsxJNwFFzzsOMZgTPHcan2ALWNrMO+DskppM1rY6eWreISSKpdwzbHvYb7Yi2LJ/wC9poTNivZN49qKMZrDpfNagGGMRxLIwcKo/ZBO4HPfCPO6ySR2ol0pHCAhC8bYhmCNlNdPTR1YlRCVSVDdZACdxftgASvUSnpRl3k2cEXLG+Gx4mBtjYiZsy1oAoxrDkjNk0+aRFCItCuuoBrsCdge2x3wNkGYSZZnVPWLHJKY2VgsDBHFv8psbH6YKkFRSUEUMlRFGpJdkaPzL7A8ke3ri3JswoqA/kwgzHZZpRq3PoOBvhi5CmhcHgqWAHl/P+xhPTzV875vmbzRCWTWOoR1ZW7bD6bm2HY8L+Irfl5PKE/ZAB4+hwFlWY5bU5TX1mZKKqo6kSxE1Cq67kt5b6tJG1x/A4nJ/wBpNVE7RwPXRxKSqItUzBVHABO5xAIx/UJpfKV/x18T8uKmEoJaNapPiBKae/nAYKzC+9jY2xqoqOkrfEipQ1dPQ0c0qlWRyyQo3Y35I4+mMMrW/UoODaCreGa8MypqIPnGwIxsyY7G083pepUHzTaxU9PX5kMskpI68vKY4pUQhnANri2/vzgKp8OZYtW8UdXLSzxSWMUoBFweL7Yohzivizb8QeQGdpA6z0ekAHa+wsP974qzKuqqvN6mp/MVWdi5cqTKWuSdtiNr+mMfhsp8rV9p6rNiyEFlv739qlWc0mYTaY2mSdYkEUbGQnSg4UX4A9ML6XLatGDGmlsN9QU2++DKqpjeohhgHSLWd7G5Uf623t8saaB1pMlpamjmqzWGRhUdQDRpvZdPf/rhy+RU7SQ6fFky2L2Ne6Ry+tyeTwpPQy/DxVfW16poxrWxA2bmxUDax3vxtjDVriSrcUy2VyFCotrn5fTH1DOHOW09JJLLQ18dXAJVAW5B21KdzwThdUU0MNHT1tT4ehWGqv0ZU0qG7WBFrH54RM7KTa/Wdl6c5sY0sKJ/KnzqQMrlCwFzvY7DD6LLYo8nkrFq3WdZRGYxH5SpUm5PzFrYjUNlU0zpHSNEwP6Nf8Nzj1OlE2hamKoWFuPzbg29saGyki6mbD04VjuD6RLqIAYEqe3rg5KqR5IpHcMI1FgCdiPph7V5ZkSJGZI6yHWAVJ4Ye3lxTJlvh6OJZAavf9onY/8AxwntCNyD+0ZOkzIdiK+MT06wS1yxKxZW9eSfTDXxlQ0NBmNVHRwvDGHCpG73K7evfe/0x2Ogyh4yYsvrJAq6i4c7C9r2A4v74GhXLZqkR/DuwJ2Z3P8Arg6xdgGN4LaCrVvxvFiNCsAeORxJa1wNsaPwlmlNTUOZxyH/ABE1MYVjaDqCUltyT+yRzfBWU1mWjREmWUoLG3UmANve5B/hhrVZrV5PV1FEgpEKydPXDup9CPUEemIvnY2Av1lcXSspG444+cyC5RmdZNKYcukeItcPJHpt9TbFkNHmOT1sdVBU/CzR7ruGKm32PJ2xrM/qVioaCopcxmc1FNrlRkClWBs1rAbbbc39cKs/SjbJ8vJjplmMLNLNHU9QyajddQ7EAEEfLg4KZMpNGq/eE9PjrVyTfu9fpM4zUsk3UqupPIxPmdgqn6DDCXMaino4BBTCkpp7hZRHYMAbHzW3thLCFqYHAADqtwTtbf8Av74tnrJpVpoalo1ihBAKG/JJJsDz9u3pjQcYY7zIucoLA57/ANx94iySnoaCgqg1V8RNT9WVKhdudipHYggj++EeZ10FXOooYgqqiIAEsGsBdiL8ki+AKqSMNogmmkhAsA+1va3pijqEbLsMURJmy9RZoD494fIlKkd6h9ctrBYwAF+Z5OILmTKoUBbAWGAue98e0H/Kfth9A7yBztflFTpQ9t8cse42+eO8cYs7YaTCgyFyP07DsMFfiVSwVZX6gUADXuQALAXwNILJcc4h2wKB5jB3Q7GXGXUwYswbi4OGC1zy06RtXTlYzdI3YsoPsL2H2wpHOO2GFKAx0zspmsn8S11flNNlj/Bxw0w8hSPSzHfdmP8A4jxbHajxNKMhhys0Q1xSM7SCUkMTfcDgbdh8++MlqKjY4tjlew8xwpxA8zQvVnYDYjf5+smhdqgSsmo6tRA74Okr5jKjywkoo3Gndjbkm2KInYqLm+Jl241G3pfCtR5EpjUpuGN8x34q8SwZqKboy1M7pSpCzTIFsQOBbsMWT+JqWTwtS5ZolaSOZ5NBTZSQBYX7c8YQADiw+2Jk2GwX/wBIwpVal1OWwbG3u/PWN/DfiGHLKTMUqPiYpJaVoYRGupWLMP1X7Wv9bYz09RI9WZoVaPi29vri12YcG3ywK7sCdzh1UXYEzZsjhdJb07ekaUdZPC8FXAiLPTkWEpUo4G+4POLjmH4lUSS5pURQCU3fQrEsfpjPFmvyccJJ5JOGOKxJDrGU2P8AU02bZylRLEkuaVddBFGI41kjCEKBYC/fCWtqaaVh8LS9JR6uWvgO/bHscuIDeSfqXYaeBJdRrWvt6DHCxYAMb29ccx7FakCSeZ7HVUsbAEn0GLEUFLkb/wDTHSAFJGxt/XC3G0SoY7rb1P3x0j8tW7k7nEMGCyJ//9k="/>
          <p:cNvSpPr>
            <a:spLocks noChangeAspect="1" noChangeArrowheads="1"/>
          </p:cNvSpPr>
          <p:nvPr/>
        </p:nvSpPr>
        <p:spPr bwMode="auto">
          <a:xfrm>
            <a:off x="76200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  <p:pic>
        <p:nvPicPr>
          <p:cNvPr id="31748" name="Picture 4" descr="http://t3.gstatic.com/images?q=tbn:ANd9GcRbQSarzEjB3ZH-dEdDKmYLG44EhCNLEAnDrCElaHvDI8wRJA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488"/>
            <a:ext cx="4387175" cy="32861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0" name="Picture 6" descr="http://t1.gstatic.com/images?q=tbn:ANd9GcRT4X9SFOIv4VUPZLPwxhsClsKOPgMj70lBJeya-38_ZdRyUY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305050" cy="19812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2" name="Picture 8" descr="http://t2.gstatic.com/images?q=tbn:ANd9GcS2dn_vmJ_3Hko3gtpTNnN4YYtit9TFY_l6orWwrMTXB9_CqwB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2143125" cy="21336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4" name="Picture 10" descr="http://t3.gstatic.com/images?q=tbn:ANd9GcTLO_ScM5JPimUfd9uW3fByqFqeis7o6IwVqGnJJZ2wGh1mvkvbv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86322"/>
            <a:ext cx="2524125" cy="18097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5" name="Picture 11" descr="F:\diwali 2009\100_07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7220" y="0"/>
            <a:ext cx="3726780" cy="280034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6" name="Picture 12" descr="F:\diwali 2009\100_07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2643182"/>
            <a:ext cx="3000364" cy="237171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7" name="Picture 13" descr="F:\V603 Zoom Digital Camera\100_10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667917"/>
            <a:ext cx="2914631" cy="219008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8" name="Picture 14" descr="F:\V603 Zoom Digital Camera\100_1063_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26" y="0"/>
            <a:ext cx="2771755" cy="20827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759" name="Picture 15" descr="F:\diwali 2009\100_186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43636" y="4714884"/>
            <a:ext cx="2852126" cy="214311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14282" y="214290"/>
            <a:ext cx="4296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Some Videos…</a:t>
            </a:r>
            <a:endParaRPr lang="en-IN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3306" y="0"/>
            <a:ext cx="5266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Here are some videos regarding Diwali….</a:t>
            </a:r>
            <a:endParaRPr lang="en-IN" sz="2400" dirty="0">
              <a:solidFill>
                <a:schemeClr val="bg1"/>
              </a:solidFill>
            </a:endParaRPr>
          </a:p>
        </p:txBody>
      </p:sp>
      <p:pic>
        <p:nvPicPr>
          <p:cNvPr id="8" name="100_1878.MO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643437" y="571480"/>
            <a:ext cx="3619525" cy="2714644"/>
          </a:xfrm>
          <a:prstGeom prst="rect">
            <a:avLst/>
          </a:prstGeom>
        </p:spPr>
      </p:pic>
      <p:pic>
        <p:nvPicPr>
          <p:cNvPr id="9" name="100_1899.MO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/>
          <a:stretch>
            <a:fillRect/>
          </a:stretch>
        </p:blipFill>
        <p:spPr>
          <a:xfrm>
            <a:off x="785786" y="1071546"/>
            <a:ext cx="3548066" cy="2661050"/>
          </a:xfrm>
          <a:prstGeom prst="rect">
            <a:avLst/>
          </a:prstGeom>
        </p:spPr>
      </p:pic>
      <p:pic>
        <p:nvPicPr>
          <p:cNvPr id="10" name="100_1908.MO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/>
          <a:stretch>
            <a:fillRect/>
          </a:stretch>
        </p:blipFill>
        <p:spPr>
          <a:xfrm>
            <a:off x="4714875" y="3500438"/>
            <a:ext cx="3619525" cy="2714644"/>
          </a:xfrm>
          <a:prstGeom prst="rect">
            <a:avLst/>
          </a:prstGeom>
        </p:spPr>
      </p:pic>
      <p:pic>
        <p:nvPicPr>
          <p:cNvPr id="11" name="100_1913.MOV">
            <a:hlinkClick r:id="" action="ppaction://media"/>
          </p:cNvPr>
          <p:cNvPicPr>
            <a:picLocks noRot="1" noChangeAspect="1"/>
          </p:cNvPicPr>
          <p:nvPr>
            <a:videoFile r:link="rId4"/>
          </p:nvPr>
        </p:nvPicPr>
        <p:blipFill>
          <a:blip r:embed="rId7"/>
          <a:stretch>
            <a:fillRect/>
          </a:stretch>
        </p:blipFill>
        <p:spPr>
          <a:xfrm>
            <a:off x="785786" y="3929066"/>
            <a:ext cx="3548066" cy="266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mute="1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mute="1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57422" y="714356"/>
            <a:ext cx="55179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Merry Christmas…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9" y="1643050"/>
            <a:ext cx="650085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Christmas is celebrated as Lord Jesus Christ’s Birthday.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This festival is celebrated on 25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December every year.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It is also celebrated in India widely nowadays.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People exchange gifts, greeting cards, sweets to celebrated this festival here in India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Also, people bring Christmas Trees and decorate them.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14744" y="5786454"/>
            <a:ext cx="52309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 CENA" pitchFamily="2" charset="0"/>
              </a:rPr>
              <a:t>-Prateek Bajaj, India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 CENA" pitchFamily="2" charset="0"/>
            </a:endParaRPr>
          </a:p>
        </p:txBody>
      </p:sp>
      <p:sp>
        <p:nvSpPr>
          <p:cNvPr id="33794" name="AutoShape 2" descr="http://images.bidorbuy.co.za/user_images/150/174150_081029192722_ThankYouAnimation.gif"/>
          <p:cNvSpPr>
            <a:spLocks noChangeAspect="1" noChangeArrowheads="1"/>
          </p:cNvSpPr>
          <p:nvPr/>
        </p:nvSpPr>
        <p:spPr bwMode="auto">
          <a:xfrm>
            <a:off x="-30163" y="-60325"/>
            <a:ext cx="4762501" cy="14001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33796" name="Picture 4" descr="http://www.musicsongz.com/wp-content/uploads/Red-Ros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1428736"/>
            <a:ext cx="4822065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Lohri is celebrated in January.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is celebrated </a:t>
            </a:r>
            <a:r>
              <a:rPr lang="en-US" dirty="0" smtClean="0"/>
              <a:t>in the north </a:t>
            </a:r>
            <a:r>
              <a:rPr lang="en-US" dirty="0" smtClean="0">
                <a:solidFill>
                  <a:schemeClr val="bg1"/>
                </a:solidFill>
              </a:rPr>
              <a:t>of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India to celebrate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bg1"/>
                </a:solidFill>
              </a:rPr>
              <a:t>the</a:t>
            </a:r>
            <a:r>
              <a:rPr lang="en-US" dirty="0" smtClean="0"/>
              <a:t> harvest season.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this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fe</a:t>
            </a:r>
            <a:r>
              <a:rPr lang="en-US" dirty="0" smtClean="0"/>
              <a:t>stival, people gather </a:t>
            </a:r>
            <a:r>
              <a:rPr lang="en-US" dirty="0" smtClean="0">
                <a:solidFill>
                  <a:schemeClr val="bg1"/>
                </a:solidFill>
              </a:rPr>
              <a:t>around a bon-fire a</a:t>
            </a:r>
            <a:r>
              <a:rPr lang="en-US" dirty="0" smtClean="0"/>
              <a:t>nd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enjoy the heat and h</a:t>
            </a:r>
            <a:r>
              <a:rPr lang="en-US" dirty="0" smtClean="0">
                <a:solidFill>
                  <a:schemeClr val="bg1"/>
                </a:solidFill>
              </a:rPr>
              <a:t>appiness from it.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8596" y="285728"/>
            <a:ext cx="1638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Lohri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Picture 2" descr="http://t2.gstatic.com/images?q=tbn:ANd9GcTRo7ewgWS9jTu-3SIimg9fhFq7VSp9x8ABjB2oNdKc_c2DsAz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5000636"/>
            <a:ext cx="1924050" cy="185736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Picture 12" descr="http://t0.gstatic.com/images?q=tbn:ANd9GcRNO-1eE6uY_JfQZGPzKK91Em6PaBEwEgtDa3e9rP7luIUNjvA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14290"/>
            <a:ext cx="2290761" cy="16636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5" name="Picture 8" descr="http://t2.gstatic.com/images?q=tbn:ANd9GcSQ_BpDbUS7xcG6ZWG6dg6xQpjavapctKdMF28-E8cnL7NfhnwnG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10924">
            <a:off x="3805525" y="6114488"/>
            <a:ext cx="733425" cy="7239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Picture 10" descr="http://t3.gstatic.com/images?q=tbn:ANd9GcSZM75pPR_QKHeHUK2w7eY4rZ9Rr_Pr6dVaIi3YsyK6xRK_fn0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5214950"/>
            <a:ext cx="1390942" cy="16430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" name="Picture 11" descr="F:\lohri 2008\100_09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61791">
            <a:off x="163204" y="5040848"/>
            <a:ext cx="2103916" cy="158090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8" name="Picture 12" descr="F:\lohri 2008\100_09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0645" y="4931869"/>
            <a:ext cx="2563355" cy="19261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2.gstatic.com/images?q=tbn:ANd9GcTRo7ewgWS9jTu-3SIimg9fhFq7VSp9x8ABjB2oNdKc_c2DsAz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357430"/>
            <a:ext cx="1924050" cy="23812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 descr="http://t0.gstatic.com/images?q=tbn:ANd9GcRNO-1eE6uY_JfQZGPzKK91Em6PaBEwEgtDa3e9rP7luIUNjvA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85728"/>
            <a:ext cx="2290761" cy="166363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Picture 6" descr="http://t1.gstatic.com/images?q=tbn:ANd9GcQiCAm3U48epK0PTB6S_RRd1SfuRvRHMoyDhGESlCer-dVh_WtTa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71471">
            <a:off x="6345949" y="2345429"/>
            <a:ext cx="1928802" cy="192880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8" descr="http://t2.gstatic.com/images?q=tbn:ANd9GcSQ_BpDbUS7xcG6ZWG6dg6xQpjavapctKdMF28-E8cnL7NfhnwnG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410924">
            <a:off x="3091144" y="4948810"/>
            <a:ext cx="733425" cy="7239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10" descr="http://t3.gstatic.com/images?q=tbn:ANd9GcSZM75pPR_QKHeHUK2w7eY4rZ9Rr_Pr6dVaIi3YsyK6xRK_fn0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14546" y="2643182"/>
            <a:ext cx="1390942" cy="16430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Picture 11" descr="F:\lohri 2008\100_09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861791">
            <a:off x="1044526" y="3700133"/>
            <a:ext cx="2414565" cy="18143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12" descr="F:\lohri 2008\100_09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4429132"/>
            <a:ext cx="2563355" cy="19261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58" name="Picture 2" descr="http://t0.gstatic.com/images?q=tbn:ANd9GcTD5uef53IUT5zFTiz3xtzI-45wT4RHKDhIREhBM5WbD3ys5hM4z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571480"/>
            <a:ext cx="2476500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60" name="Picture 4" descr="http://t0.gstatic.com/images?q=tbn:ANd9GcTpfZ1PL3ZHX-wltnMIeP0oE-Fd5jIAjQh8r5q1-QzVJXCFK6-h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" y="2285993"/>
            <a:ext cx="1928826" cy="192882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62" name="Picture 6" descr="http://t3.gstatic.com/images?q=tbn:ANd9GcT3E_JDjznRpKgJR6wv45S-AODiSCRB0fI4GO4cIfoglhbpmfnx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15008" y="928670"/>
            <a:ext cx="3181350" cy="14382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64" name="Picture 8" descr="http://t2.gstatic.com/images?q=tbn:ANd9GcQe4HXILoBNDR-pFnWahR2epJa9c7-BEqN4I4hIM4us2jQv-ii9-A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162800" y="4543425"/>
            <a:ext cx="1981200" cy="23145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66" name="Picture 10" descr="http://t0.gstatic.com/images?q=tbn:ANd9GcR_3pUBbwUQZ_68b7vbAjnhPhPA1CWI4yQKawWdqDKTg1JUke4ju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29058" y="5675576"/>
            <a:ext cx="1519234" cy="118242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9468" name="Picture 12" descr="http://t0.gstatic.com/images?q=tbn:ANd9GcRjpexmeL4G_M6x2awiKbfhIeQS-UaxJlkCDKlpyp2uiCekMxjgJA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5173786"/>
            <a:ext cx="1857356" cy="16842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757742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Vasant Panchmi is a festival celebrated for the Worship of Goddess Sarasvati, the Goddess of Learning.</a:t>
            </a:r>
          </a:p>
          <a:p>
            <a:r>
              <a:rPr lang="en-US" dirty="0" smtClean="0"/>
              <a:t>It is celebrated in the month of February, during the spring season.</a:t>
            </a:r>
          </a:p>
          <a:p>
            <a:r>
              <a:rPr lang="en-US" dirty="0" smtClean="0"/>
              <a:t> On this day, young children are taught &amp; all people wear yellow color.</a:t>
            </a:r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571472" y="285728"/>
            <a:ext cx="47399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Vasant Panchmi</a:t>
            </a:r>
            <a:endParaRPr 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5362" name="Picture 2" descr="http://upload.wikimedia.org/wikipedia/commons/thumb/d/d9/Saraswati_f._Strassenpuja.JPG/220px-Saraswati_f._Strassenpuja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48500" y="0"/>
            <a:ext cx="2095500" cy="3076575"/>
          </a:xfrm>
          <a:prstGeom prst="rect">
            <a:avLst/>
          </a:prstGeom>
          <a:noFill/>
        </p:spPr>
      </p:pic>
      <p:pic>
        <p:nvPicPr>
          <p:cNvPr id="15364" name="Picture 4" descr="http://t0.gstatic.com/images?q=tbn:ANd9GcQjsuWQkJA6DL-aYWDHsUxajgWUlMd33aFG0Az5nYj1fEvqUt2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5086363"/>
            <a:ext cx="2643174" cy="1771638"/>
          </a:xfrm>
          <a:prstGeom prst="rect">
            <a:avLst/>
          </a:prstGeom>
          <a:noFill/>
        </p:spPr>
      </p:pic>
      <p:pic>
        <p:nvPicPr>
          <p:cNvPr id="15366" name="Picture 6" descr="http://t0.gstatic.com/images?q=tbn:ANd9GcSjkWEhKr-KTd4QlR_63H0kUrXYgRiy5qC0IqZdXCLYqyVUeeW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0"/>
            <a:ext cx="1390647" cy="2000240"/>
          </a:xfrm>
          <a:prstGeom prst="rect">
            <a:avLst/>
          </a:prstGeom>
          <a:noFill/>
        </p:spPr>
      </p:pic>
      <p:pic>
        <p:nvPicPr>
          <p:cNvPr id="15368" name="Picture 8" descr="http://t1.gstatic.com/images?q=tbn:ANd9GcSRhEXBlzME3nZNCY1QbJVMh5UOVhQ8xoOOc1mvm13mBV9YIVJUS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2714620"/>
            <a:ext cx="2214546" cy="1304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70" name="Picture 10" descr="http://t2.gstatic.com/images?q=tbn:ANd9GcSGMhYZ3zGTmbW9hOdyCEYoBRHtlnK9j6BZgRg7JUG8vDIHg4xb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5072075"/>
            <a:ext cx="1727276" cy="1785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t1.gstatic.com/images?q=tbn:ANd9GcQXVqphVy1ve5R-cNQTqtTAMFegG85aa1ularWV6OulL5QlfoPak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643050"/>
            <a:ext cx="1924050" cy="23812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84" name="Picture 4" descr="http://t0.gstatic.com/images?q=tbn:ANd9GcTGYPMBrf6h4yJk-x-wAx_hORw22mh2AnuVdZyuQPaMWmnVbJ1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73898">
            <a:off x="4929190" y="3143248"/>
            <a:ext cx="2047875" cy="22288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86" name="Picture 6" descr="http://t2.gstatic.com/images?q=tbn:ANd9GcRIAk4HeMpRhXfmg3ALERHGhE7I0ZXtv6ij1uOF5xGlgcwhq27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643314"/>
            <a:ext cx="2619375" cy="17430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88" name="Picture 8" descr="http://t2.gstatic.com/images?q=tbn:ANd9GcSzqsNW9YGGy5Pzgnvqdx97TWvTwOoafkaShRcbGHMKu3XxQ9wfb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928802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90" name="Picture 10" descr="http://t0.gstatic.com/images?q=tbn:ANd9GcQjsuWQkJA6DL-aYWDHsUxajgWUlMd33aFG0Az5nYj1fEvqUt2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4000504"/>
            <a:ext cx="1524000" cy="12192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92" name="Picture 12" descr="http://t2.gstatic.com/images?q=tbn:ANd9GcR2Nvx_3eDRWwkVIqkpNTpSjQ_zJLuw_-2AI-YcjKl3OPkMkn7v8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785794"/>
            <a:ext cx="1990725" cy="23050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94" name="Picture 14" descr="http://t1.gstatic.com/images?q=tbn:ANd9GcReFqY5IP-53AwdRJSVUut-VUAhs3-7hcfv8VJCzQxcBu65TPE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654508">
            <a:off x="6072198" y="4929198"/>
            <a:ext cx="2676525" cy="17049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96" name="Picture 16" descr="http://t3.gstatic.com/images?q=tbn:ANd9GcR7ry6yKU8OsVkxayRBnNZC09-h6v4mDS-Hrkc6IyYoRxB2IMQQIw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643306" y="214290"/>
            <a:ext cx="1828800" cy="15240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498" name="Picture 18" descr="http://t1.gstatic.com/images?q=tbn:ANd9GcTrlEWJUqZoORmPL7QopzSyysDkdKd1ZJlVc4XGKBUaeHmQFesXV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933674">
            <a:off x="1497037" y="239151"/>
            <a:ext cx="2286000" cy="1905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0" name="Picture 20" descr="http://t2.gstatic.com/images?q=tbn:ANd9GcR1m_MolFvFlf2ZRyBPagDOgmc59YbbuRFVf6IE6kukCorLGjEl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0014867">
            <a:off x="3357554" y="5286388"/>
            <a:ext cx="1524000" cy="11430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2" name="Picture 22" descr="http://t2.gstatic.com/images?q=tbn:ANd9GcRQ9Sm9OH80D8s7kpoy-am9Top_ZMsIM6vO1xt-kT-NyZT7x7C0mw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5019596"/>
            <a:ext cx="2857520" cy="183840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4" name="Picture 24" descr="http://t3.gstatic.com/images?q=tbn:ANd9GcTxOqQjAKweJ9rwAh7nHoaQ-U6u6J4rRw8EQgPajpwHmVJK4LhcCQ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38950" y="2857496"/>
            <a:ext cx="2305050" cy="198120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6" name="Picture 26" descr="http://t3.gstatic.com/images?q=tbn:ANd9GcRA4DdrZyIP9H9-S78khoNS10sSjDIKFwRwAK1DQ5plLxnptSdS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2314575" cy="19716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08" name="Picture 28" descr="http://t3.gstatic.com/images?q=tbn:ANd9GcQnGq9SKpewIYbD7KaNof4Vjab8b3qn8peLezKvecKEEsjxZDs2Ew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3357562"/>
            <a:ext cx="1714500" cy="200977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10" name="Picture 30" descr="http://t3.gstatic.com/images?q=tbn:ANd9GcSc_cBo6bH5rtTbV04usBHsK_arkOM6IjrY1CeAJyEVrOjZEc4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786578" y="357166"/>
            <a:ext cx="2049378" cy="121444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" name="Picture 6" descr="http://t2.gstatic.com/images?q=tbn:ANd9GcRIAk4HeMpRhXfmg3ALERHGhE7I0ZXtv6ij1uOF5xGlgcwhq27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1714488"/>
            <a:ext cx="1762151" cy="117263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72452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Holi is the festival of colors which is celebrated in March.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is religiously related with Lord Krishna.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is also known as rang panchmi.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Here, we play with colors and water and also throw water balloons and colors on each other.</a:t>
            </a:r>
          </a:p>
          <a:p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571472" y="357166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Holi</a:t>
            </a:r>
            <a:endParaRPr lang="en-US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oliFestival of Colours">
            <a:hlinkClick r:id="rId2" tooltip="HoliFestival of Colours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02915">
            <a:off x="3485489" y="1150958"/>
            <a:ext cx="2766903" cy="41933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12" name="Picture 4" descr="http://upload.wikimedia.org/wikipedia/commons/thumb/3/35/Radha_celebrating_Holi%2C_c1788.jpg/220px-Radha_celebrating_Holi%2C_c1788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571612"/>
            <a:ext cx="4310046" cy="250033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14" name="Picture 6" descr="http://upload.wikimedia.org/wikipedia/commons/thumb/b/bd/Holi_celebrations%2C_Pushkar%2C_Rajasthan.jpg/220px-Holi_celebrations%2C_Pushkar%2C_Rajasthan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4572008"/>
            <a:ext cx="4143372" cy="228599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16" name="Picture 8" descr="http://t1.gstatic.com/images?q=tbn:ANd9GcT-GafPDdEfD5qc_gmUxcjL9q9vchnUkYCvG_RLq1q76y8NnvuU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14480" y="0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18" name="Picture 10" descr="http://t3.gstatic.com/images?q=tbn:ANd9GcSXc61svfTzCAApLpRutaM7L6kGtn2KFoAW6WfDVyC4CSu9TJzK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363418">
            <a:off x="5807946" y="3362249"/>
            <a:ext cx="3157123" cy="15906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20" name="Picture 12" descr="http://t0.gstatic.com/images?q=tbn:ANd9GcSUQZQh18Qd8f1ifq_K3ng7ONNdN7PSKQPG4JjURvfpvg78z_E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735308">
            <a:off x="2311116" y="4769376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22" name="Picture 14" descr="http://t0.gstatic.com/images?q=tbn:ANd9GcTBgvXSmXtAnubOTojb5TbJy6LwSJ6EzvTMdAIPBFWXkY1jY9FnwQ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377060">
            <a:off x="6021486" y="1586571"/>
            <a:ext cx="2985259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24" name="Picture 16" descr="http://t3.gstatic.com/images?q=tbn:ANd9GcR66AoQ3Ro-aN5FZoe_at-RfZjTT7f5FpIRtd4grdq7-AsFhxl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4857760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26" name="Picture 18" descr="http://t2.gstatic.com/images?q=tbn:ANd9GcRxOyYtEQ85L6zqbK7QzhLgnuqfASOHVffxYKFy2zwfZtjTC00CwA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072198" y="142852"/>
            <a:ext cx="2867025" cy="15906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28" name="Picture 20" descr="http://t1.gstatic.com/images?q=tbn:ANd9GcRVHHUV3Wli2SlzQ4JxiVABDkBHUHtcqaEPqeJ6gWjdfLlzh7PJ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143372" y="0"/>
            <a:ext cx="2609851" cy="131952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30" name="Picture 22" descr="http://t1.gstatic.com/images?q=tbn:ANd9GcQi9Qoc7UxBew8r7ypwkMt_8-Ad9zXF-9TahdkNshgvcP6EpWs4UQ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3571876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7432" name="Picture 24" descr="http://t3.gstatic.com/images?q=tbn:ANd9GcTST_Mvzweqhg_QJJ_ZxAJB9L5CU5cVypTjvWwfeKxCZsTvmOaX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2390775" cy="19145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434" name="AutoShape 26" descr="data:image/jpg;base64,/9j/4AAQSkZJRgABAQAAAQABAAD/2wBDAAkGBwgHBgkIBwgKCgkLDRYPDQwMDRsUFRAWIB0iIiAdHx8kKDQsJCYxJx8fLT0tMTU3Ojo6Iys/RD84QzQ5Ojf/2wBDAQoKCg0MDRoPDxo3JR8lNzc3Nzc3Nzc3Nzc3Nzc3Nzc3Nzc3Nzc3Nzc3Nzc3Nzc3Nzc3Nzc3Nzc3Nzc3Nzc3Nzf/wAARCACMALkDASIAAhEBAxEB/8QAHAAAAgMBAQEBAAAAAAAAAAAABQYDBAcCAQgA/8QAPBAAAgECBAQEBAUCBgEFAQAAAQIDBBEABRIhEzFBUQYiYXEHFDKBI0KRobHR8BVSYsHh8XIIFjNTgrL/xAAaAQADAQEBAQAAAAAAAAAAAAADBAUCAQAG/8QAMBEAAgIBBAAEBQMDBQAAAAAAAQIAAxEEEiExBRMiQRRRYXGBMpHwI6HRQlKxweH/2gAMAwEAAhEDEQA/ANhzXMY8upzLLsgFyx5KMCJM4zKsoTU5bRzAr0ePTxB/p1Wvi/nFXwmVEpzPLzSMWu57C+1/fFJaXMK1g1ZW/LR2vwaRtTsPWQ8v/wAj740MGFCjZ6uIKl8V1tEImqY0JlB/DYgOvqRzH3wJbxTntNVtLTwtNSOCwuNQH9MMuaZDl2Y0iwBpIZ7+Vldm3HLVv5unqMJlbDVZGHGYoojfZLXbi26rYgnpz5YnapdUWzWOJR03wpTnv3zLFR8S6o0ztHTcNo92YLcDAt/i9XRjy00TsvQDY4Xs0r5a2E0rCRIterTq5t69T++F6enMRJ1X9xhgMQoyeYN6EZvTwI71/wAaKtaqnmgpuGgsJYSLr+uNAyfxmubUYnpwFuNwfynv7Y+ca2IMpLWAPfrg34B8QPl1UKWZiYybAdxjLWEAOOh3AGtVfaZ9A0PiYTr+KhUWvc7Ee/bmPa467YMRVUjHzKNNrg35j074SqOpgmmiqF80gUENfb0JHUi5tflc254MTZgpmEMRlCkCNtbWEjE2uAPMedr8uWMpqlsuNNfOOzAum2HKurKwmSnZSUN2Udu+BVT4kNJIBLGpTqwOwxaVmqY9NRdLiytIArLtzIvffthZzWpkp5jTcFQGA829iPT1/rgFt14vWtOc/KEp8rBNkL1HiCenQTOiiCQXUsRfAyXxfWiT8JQ6+1iMUTmkcgUTwwFFFlZxjmGtp3e3HWQ7eVVNh6Dr+mKy6Vsb2yPpFm1NRbauJerPFNZLEpEZikU3VhyOPafxfXuoUxqzdwuBk9Zok89OuixIa1wP+MRLUiSFngLrI25XSAB7Ebj2OBrdUw9PMfXQXNgkcQ9TeLaoSlZ4gFHMtbb74Y6XM+LCJNIaNhtIpuL9j2OM6eSKQa3p1aUAW1yarHvizlef1FLO2krdzzJFgTtfr/HbHQpxxDWaE44HImiw1iSwCUGwNzvtcDniyp1LsefXCPnetUFcfEL0xUjXDoRRp5lb3G3PcYbaGsSthjqKVg8TryvuuBg+rBk96yBnE6raiWljEojMiL9YUXNu+AeaeJ4Ep+LQVELt1S9m+2GQi49sZh4kengzaqEIQLxdgbi562O/5r4zcWC+mE061MTv4xHPwvncubRPxo7FTa4/3wwYQvAcj/Ms4FklQbA3w+Xx6ndt9XcHcqhvSciAc9liM0aMSrrvz5g+vTA6StMFVLFTKirJ59CXGp2BuTfa5K2tyAUscAvirmlVldZQvTMqs48iv9L25gnFHIfFVJm0ZpagtDUEfiU7sQTv0I+of9YKrjOJsVFk3Dn/AKjtT1nHLLH5jouALnY7gj36A7kb7DEdZVQzwyUxpTWgnhuiOoVWvy4hIAb2JIwo+Lc+joohBQvprKlWYNe3ABuGKn/M17X6AbdBgzRZhSTUFJJlqulNFTpG8oudLW+gD8rX5n79Rq8LAX2jsQj6V66Rcw4PUR/EWQVOX1LPPSVUMBN1ad1cD01Ltf8ATCrPE0sDyqp4aEamt9Pb74275x6+pny6jokq5bAVIdrQQEjdXbfW3oP2wmeK/BVNRUrzmsWFtROhYiI0JttfUSAT1N8cZARgGEU15BcYPy/nUy2eEPYMbg974FVULU86ywXBU3Bvh0noJKVRGznUuzi9iD2xRzKijeCKThJGFFjpFr+p9cZaplEYvVFpyRj5GMfgrO2npouIwudvYjGiLmjU1NDOtOrt9Ic7FUJ3352PQD35c8AyGu+RzYQM9opXC36ISbXxps+fTwVM8kA0oWIMOokADaxv6DEtfD1XUGz2+UR8xHHJ5my0UlPLSxz04UROoYEC2FvP6f5+iqpQrFoQ0qtc9PyexHTvbAP4c58/Hq6Cq3ppW41NIqkCx5rp3sPvzuMEfFOYvSgUavAKeSNhdpBGSetwef2xQqvqVgBgHP8AOIrcAqNuikYWkGuolWJAev1H2H9cT0lUKZZRSxtfSbtzLdd+m3YYnp8ujqyGWoob38zfNX/bBug8OUbUokfMqdmU+RoLOE9OfPfFPU+I0qCMZ/GB/eIaWgs4YkjHUXJpKuGnE0sbyobSa1DXYX7Wt/1iPTPxuCphkBZQ0gkB1X3sOZJw3kOoFPHLPptpIcJYj7D74WoqeZ6hpo42UISSWcLYX2ubWB68sfKHxUOCE4xmXzq7K2C1YwfvC/8AhFFLSMiQspbcScQlr/xb7DApMtSmrHWR9SxqroCN2F/2Isb325YJHOKeCnUU4NS5PlKLpU37d/fAaSvqaurdqgKmqyhFa9lt35YBodVrFcvYcrHNObz2ePeWs5y6mqlEzSpJEW2W12Qne1rbDnj3KKuryVNNLIHplsAkh3X0BBuPbEMVHPLHqpaaV2T6tCk3/QYjaqeCQRywlWZSGjdLagbXuD0xT5d96jEeFaFdnBjNJ4tqvl2HCSC4vxWJa326YVpYopmlbiCQyG+okMAT1w0ZdlmXZlSHSDEV3IjHO/W/a/cYG5vklblW8JjkgBHnuAR6W/pj1qX43g5ESRNIXNZGD8jCPgFYInMaalbci+4b2PfD3hR8ESJNC4eEK4OpGA5jDdYYb0zFqwTJerrSu0ogwBMe/wDUEJTQUZTzBTcW5qb88Y5Q5wyusdYTZfplGzKe/fG/fGbLVrMiWqjdeJTt50v9S4wCroDdyt7j+MEIBODAI7K2Vhqsq6ypkFdPK1QhAUy27d/64O+Fq7MoswhgyepMdRWMI0dG8pB28w9OfpbbCJQZjU5RLoHnjP1Rvy/4w5+B8xpR4iSsoPwm4EjmHojgDkPYscC8jLDEuabxU+Ua2APH4n0Hk2XUmSZTFS09liiS7yNsWPNmY9zucLnjzL6rMMkkFFDxlaRZGIa5KC9rDrucLXiDxDmFZlM9Ik6o0mnV+KFYrfkO18BF8Y5u8Zy2jlnV4xqmcL51uLBVHTkSfsBbThpz5R5GZLq0z6mzYp5Mp5qisjSSlXZbAryucC54Y5IV8jjiKC17bH0xwTNJoaedpHc6jddV9+4wZ8PFq6uqaa0ZkhUShH5FRs335H1/TFOt1PrIxA6vRahSFd8j+ftETMMsJOmL62PUWwRpqjMhMKeoQSSFRqdWt069L+2HWaCBpZkgpIzUBCw3ubegxWy7KgyO408R+bObWvy/v1xNtQvZ1AqvlkDMv+C5BRVfEndlD6baTqUAd/52wUzmlqM9MM9kQLcRqoJcC+5PvgGsFTRlDJGyq24Kjng7lmavRxlw+pbWKEbH+mB3eHIjNfQuXx79ZlMhSMr7wpTZKlOyNLIZ49NniI8pPcep6354KxxWAVFSJQPpjAAGIqOpSspI6lVKK5IFz1vbn32OLcakc9vXtj4HU26m60rcTmBCgcSGZGMeks6FvKr/AN+mA2dKTOlO8YaiMQ8hPW/XFilr2r6qoqGLcGImGFB17kDucQV+YtTNI1ZAiKY7WdhYDe2/+2GaaTXqQi+rHJ+//kY0oDtz7QXXxItOphkLeXzqx3Xt7/bFTJIoKrOqGkkJCTPYgm1wNyPTlbFNZZ8wzARQxu4VLkhTbp15DbHs9NJHWwSU82mtifXGt/L7Mel8fS1Uu+MDiVLralpIyMzYqmoNHGsdPTghNiq8lHtiq9PT59TSRV0AIG6tbdD3B6HFXw94hhzCnX5oKlSnlbUQDfuO49RtgpmGb0NBCXnnRW/LHqGpj2Awf4e43iwP6f8AbifPAlTx384h5dVyZRn1TRmYLpYxPKUubDcEAYbqrLqfNaRVhqV0ka2kjABdtt2A9vTGdvVGsrZpahLTSSGQN3F+X2ww0NUjcOWJ2QqAroCRpP8ATBtwLFcR8g2ENnDfONmRUfycJieNVkUndb2IPXfl0wXwIyWonnBMsmv35jBbBAu0Yk63dvO7uZz8U6OOXhSpO0EmkCUflkX+oxmaZLPEstVM8bAA7EsN7AgW5n+uN48R0UFfGsNTGkiHlr5XwoZgKHKMnrp5II5i1UyRBl+kKov9rjBlVNuTAWEqvEw/NssBqQjGxNySeZ3xzltFVZfVpW0Upjmib8J773/pa9/TDPJllTmc4mpoWYrFdgnTdjy9sGcsySVYKVYYkYmXXqYXsLDb+TbGUpLH6TacICZE1Hmmb5Z/iuYVEcSwuqK8a2JPK197C9rWwYmy+B4abiUkTVq0wA0C1r/5jyNrXue+CviGphpclgytArQPdJ1B0g2sSCfcjYHCtU1IlpqaVaxU1SlDCgFotzpIHYnvyuMNqmF6mcuuGUcybKoaSlrONXsjyJtFFGAwPr2t2GIp6ZqbxP8A4jQyCFZvLpjUXUHY2B2O29sUpGaGtiZlLatx154Y6cBmhkMXF0MGI9RuLfpg5HuY4jsFGTnicQUMVTWwuCYWRNQa5A7XIO/O429e2LU1OqMCH1sDq1A3B9v72xFX0b05eqQyfKVEEjCMEfhkfl69z+pwMnzFPkxAYmYoLeQkEnbCVpA5IiluWORClZKXoYiTdkYhd/77YoR6XiLpMLna1uRxBTSQGglKo8LREFRKCSeext0w3eHsvpZKenqhTqq2Dqx/O+92A6AcgPvhLV+JDTV7jDVM2cQtFRotHFSWIjjTQAD6WP77++K6VU9PmMNG8euml8qzEm6sQdK+vI3OCBk3IBvbtijmkkcaQNK1j8xFo3H1agBj4OixTbhhnP8AzCuCQTKeTLKkSGRg0aM0jsxtsbm/7ftgPP8AK+IKmRPmkY62WNA27KB5SL8he36YoU/iSCpgqKeaGSJC1uGQWunW56/8YlPyrRfOpaHQmlLi2oX2DD7dOZx9Z4ZosM1tggEsKjiFKeFqakhp4ZgSE3RLbm25B6n1xUIhjp5BTk7nzOgBJ92P8jFOGtmqKmN4Fl4er8W1hcX6+npjusexkSnkQgMQrrvt6YtB1UfICMpUWy3Zk0c8dVlmmdV8hOlWYlo7G2kdDv8AffFj5RTGJpFjVXsQ5c6tudhz7HbA+nqDTxyTVEVlcGyRgIAD13vf3xSq6s5sJZayUyU6xCOM2sCB9b/7D1IxlrVUAiUKqDYMD2l6vejEhMk4I1c97AnnjyjrAJWZJxoSw1FwCftc/wAYVBT1GYVOiKIszGyovJB29gMdfJ5hQTmFOLC5NvJsD+nPCDXG07tnEdfw3ysAvgzXvAFdJV8dJXXXGAdI6jocOuMi+GENV/jjSTTs7AWYlr6hjXcHqYsvIkDWV+XaVzmLPiSeogq0Gs8MqWBA5ADcEdcZ34siePI6WVXPymuSQt/mJY8/XDl8ScyiyumgmmPkJ3A5jGRZh43diVpqaPTbm5uccbUsCawmfrBfB1WpuezH4zCmQ10suUmko3ZKmXzM6tY2Dk2/jGhxVSRZNCeDGrxwmVRGLaiF3PtfljFIvGNdHU8Th02grYxcMAHe9787/thgg+IIlBWtodQZdDSRy2OkgA2HLkAMGGp2gBlP4hBTWBhXz+JbB+YAWpLtUXaQOT35+3TbEbCm0MZl/EHK/wDfLEq5pk2hpYM0axQgQy097bbcuVr4p0McmaxO8KGYXuVNrg+2HatXS47x9+IUVHqSQyx78BVJHPSL4NZZJUrBxlpy0Q21Hlj3L8ujo4fxFCHrp2xeyGNdU0SgMTKdFz0NicGZgRmcL8bcSfLal8wMkLuxVH8/Dh1pHfYXJsCf19seVTLwTHuwDHSEsL+9rf0xJPbLMz+WhslKW0KqnYEgXY9z6+gxS8TSpQUbxU8irMJNTXsfLbl++J2qLAgCIamliNyHAkweOHTU1FIvyUYDTNcNcE6RtzJv09MM0pZYk0qAQOS8h7emEDLHqcxyisMxZwJU2PK5PT9MFsv8QNl0kdJm86BGB4MxN1A/ySWvpIvs32INhiF4j4c+qIdDyPaFrfC4PtGSnqQYyXIB1EDuf7vhR8Y5jx66GkjIQUjrK7nfS19ht+pwzPGko4kFgb3KOw7dxtuORFwcJ9fDO2b1AqouEk7WXSL29b9cSfDNGqavbaMEe31nHsJXAlSHJeAQWYgyEuxB3IvsMEKegWokAVi2hrm2/wDZxLXRtRQgE7cg3P74GmeqpWGiMaGBKguQSb2va2++1vfH3iVKqToT0boZijCZhBSzRCOmlcqBoOwtufXbpi9msVE1HDNQQyqqOVvPHw9Xay7Wt3sMc5XkUudViTZxmCkRoGMUf4aKW5XAIudj+mL3ieloIaaCkoi0LhuKqqu8pUdWO97Hlfr1wrqFNiFYbSubnFdn6T39oq1EQmpVNQhjWU/h3AUyC9ufQYD18iooh4r6FILENsxHLbsO2Geepngg+WqalaWnaAaI5IRaN2G+4uVIJvcjfpga/heKZI1NQJXU6XeGQkFhuQQR+47csKDTsyhElnRfCaEYIP07OfzJcgpVgoqeohQLIzOWMnUEbAfb+cV6/KayurGJmksq6jEoLFfYX/bFzMqqkytoDKI5eFusRsQduZsb+3fFvwrm1JXZk1ZWu0X5dWkFF9LWPO3Xthx0rCiv5RL463e1g4/wYQ+GlHPQ18o4bvSsxUO6WZG7kdjjT8B8mrKOraRqGZZF2BspB9998F8CRAgwIjqL/PffMd+PshSGjCMVYqb9iL4xMvqN8b18cqjLqjJfk57pXwkSwEi1wdjY9f8AjGBspVfpPcWF8eI5geZ7z59MSLiamy/i05mkqoYiDZYzcu+19gBsPU9sQBD/AJSx7DHsTaqZMrsjc7ffBLKsylo6yGotqEcgfSTsxHfHkeTuyRu00XCIDMwJ8twdiTyY9unPFeopzArHyhVbStm/m9sdfTkryOI1WrId2Opu+V1cGdZZFVIoZJluLgbeh9cV3ykQuXpXMDsbknzA358+WMr8E+I67K8wSnjlZ6STVqitqCm3MDvtjT4c6nqadWaFdRANnurDvcd8RGfUaN/6bcf2/aUK6xqFzjiC8xoq1btw9QZvrAuCextywXbw/N4ghdBSyURuuucurRyECxOm2q5v7emOBmjpYIiKbb/icvQjFmlzuWAcNpI3ViW4V9/798PV+LCz03D9oC/QMR6T+IWofDOUUsSQQrJMi7yFrjiN3PoP7vi7MuWUlI1I8EJjlBR4mF9YPQ98J+e+LK2nQimgeNORlFj/ANYEUUOZSVZq62dkI8wSQ6iTa/Lp98U62Sweg5kqxHrOCMRgymmNDmVTl0TsaUIJaUMb2Q3ut+oBB59CMc59Cw8zi4BvuMUMqrampzFH4iDTqRpCouNQNth0Fv1tglmlQsiaD5g5vt0xF8Vp3Wh07EUJ4IPcW2qWqadYdyY207np/ZwfyrLIZKZ6yWU1Esa6UgcWsLchfnyFumFmT8CSctsTYAdbki22GCKslpMsjqKmE8RZCSo5xpewJHfa+LGjtPw43HmO0hrAKx2YRhpo3jThtNCAxBAAUgC979etr++F7xXJTJmjHL61ZoX3sCPwdgNOr7dMT5nntBDSSBI3HH+pSrbEDaxPQX5Due98AqXLK7N6yP5VEgjuLS1BJvy30i4H647cPNG0GVdFUmkc2lf36/n2lNYZJWIiZNDWDA/SRfn0vg7l6yOztHO9Q4+rSq6FHu1t/bBmkyqnLRmoqVln3XSKcMhAHMKTbpz59hisKaSEkpIVtuSux9sDUCkcSZ4j4pvbPZ+nA/yYn5xBPFJI1ZTWuSFZyeQ9rAYCK88ELyQSIsYYORfa/tvhxrdNbdsykhWNiQLEm45fr64Wc5jyylLLShnEn5gfp/XAHO45k9NcbPSSczR/gjWNPHWRyMxYEkX5EXxq+MW+B1SzV9TTyEBlUlOzD0xtFsEq/TGRjHExr4+uXWkhaJSFUvE4G4v9QxjdO2lgDYm/Ii+2Nt+NtFUB6Wuik/C5Pa94yOR23sfTGW5VCktayNCORdio1aR7jpci3v8AqVU3HEZpQEjMoTR7CWlBU/TZdufQHBfJcpCibiKC0mnQzA2CDdrjbc7W9jjxKWKWqBeQhXJBuN9Q/qf53xdBq2QRU8MjA2U3WwBtyucOVUBeWjoStf1SaSGKaRY4YwFQXJAuX3577DFPMqjiqFlRWCeRDpB2HTly7DGg5L8OoqqCOevzWRUk+qKDTf1uTuLNdbWvcYsr8NCXiaXMFeiRixjEOllI2tbdT7ntjb2IVIzMHWAHaBxM0Tw5Dm8BnyWfRUXOqlmayk32CSf7NblzwWybMc0y5ocqztPktTaYaqZbILdCw2PTfnh7Phmgocwhem4lOoIDOWukgJ5EYJfLJmFNWQ0SRfKFgoLEaSCdiLgg+zA37WN8IXaWq1cGZ84o2a+M9zO8yybOqefVNTNJxDdXTcHmRftcDa9sDoaieONmHEUatD2GkhrXsexxpcaZlxoGo5VleKMrNGgYI1ySDvytp5evvjmSnoc4jnhzCiWGWOS0skOxJtswGxOxuP3vhGzw9f8ATMlW7BgPIc1Su/CdFSZbaT/mA5ke2L+YUNRU05ly/gPODdo5xsR6HoffbCy3hzNMtqeJR6a2KM3MtG99P/kv1KffDbQTS01RaQNdjazXxMPnaVyUyBHUA1VRV+xFpHzDLg01TJwpmbQ6styF2Oy7335YJx1KfLSVfEMg/LZCLEHnva/2wclbLsxhGqSFwS0YlWxKkc7Hp12wKzTLhQUJ0sXLOLE/mPO36Yp6a8WsAww31km/StVzjIinVVdTV195SQGbWU5XwZeSojorxqgdiWF2tfbmcCwdZmeSNEa1gTzuOmClSL5TAwZXMy6D0074pVgKCTMV3uhBHGItzTTGojmmjDWF21HYE/8AX2vi7BnYSbhgPpewWNH+o+x2xHVUbJG0Y1N132v7YBZvRvGJCutZVQNoHa1+vPC9jlR6YxdrGvTGZp2XVK1EcbxMqyqbEE2tYdOxuOR7nqLAtQVENbSyZdULTyE3VWnSzKegKg3IHfny7YzTwd4pNQopKuSPj30hiDqfse5P/HXD1RZTX1xDU9M8sa+aKoRgqj2Nxf0t7YGbt52sMNI6IQ5VveNBo8noMtkTN4srMNgQQgJYAA+bqx9ue2M48V+I8grKeagyvw/BGjspar4Shxa26L+XYEbnr74I1NLKk7PXRpqB0kcreh/jAetoaeSUSQKqAWDKGtc48XYnE2zitsEQn8FhHT5rUwTQlXZS8LevUY2bGVfDTLmXNWnNyqGwuLchtjVbY3U2Vh6n3puExz41O9LWwNHUMiSqNd+St0PthEo2hpaNRqUOW0zOoPnNwVF+21wPW+NZ+K+Ww10FMVaKOZfzSfTY7b89h6C+MxpqAZVPMtWoPC8kSyHT5lXdgtzc8vvcemGVOwZlfQoGIIGTI6LLDFnQTMC1NEyh5EXeQWaxtzsdueCPhSqoKLxKyrJOFqKi1EzwM/UhetzzvawvY98Uo5ZqypqKma5i0KNP5XI3Vf8AxF726m1+eCfhbJzmVZ8/WzMlOgZ2dWIblYgWHZrbeva2MtezEbeo7fpCFa1zxNF8LZbHPls9bxXro6yQytFVKAsjjbUNvKdrdjti5mGbtNTfLZWog0hoyGjsA3K1ugXmeVyABtfADM88hoIlpo4pKOlh0xwx6QukBeWkcrC59NsfqGtpIdTmZVO7EubKx7+/rguwnkyZ5J/WRCVSkTRBBUMgXdQRq1MQRc7bWv0745yuOKno2jlMjgsxVDpGm4tf307/AH57YiEsUv4ivdrB9+ZB64/SNDKgBOjY+ZeeO+07sBndVmdJlwESvpE1goiiN2I5Xt13+/IY4qZKipjvFRzIx0/i1BWEEDfcMbnmd7XxTklaBVSKl4z8M3ljiD78gTfr/e2Bssbh2FRQ0+tj5nqbhdugQWFsZEbr0ueYd+dlpkaYS5bDKo0sY5A8jdeXX9DipNX1EjtMiMXKDVJMFVAenlXc4Bz1NXl1U0bJSqHAOlYAI2HodN/3xBL4ljqHemq6aOLbnGB122O38435YI5mvhW3egZPctx8Cl40zSI7h9bdOIxHP7AAAeg3NsGsjrFzLKV4yFmA0yI4ADdjhHljPzSPSKHUELdSTcn05/qMPXhKleOueir1aP5mlE9PsCfKzB//AOgbdsJ67Si2r08ERm8pXVhjkwDn+SyUjPVUimaJAx0ncobc/wDUB36de+L2SUMU9DHPOhUQxhUVhsWtct99t8PEuXmCIrIvHQoQhC2IPO3ccsB5aQJTNTwqAv0+T/KeoHQ4xRaawFuPfR/zPntTSLFJqibHRT5lmrSuNNJE12e9rW3t6Yin8OPmGcmokiQRTnic7gD9Pvgwk1OpWipGZo4WEkr32d/yj2HP7DDFRVFPU0iBtYlRQrq9re4xnV3gKaliVZ2nbMs8XeAyiiry97Sr5itrX9Rb2xd+H/xJqsvkTL84diyNp1ScmUC1v9LevXr3w65/NAIWhQCWQg6hfZQRtfp15YyPxHkTyStNGNMoP1d8A0tN715cce0cWpmGRPoirp4czgiq6cRnjIGQvtrBFxt3wieNKaNSK3i6lij/APhQA2a9ix+38YTPA3xCq8skioMwjEvC8qhxytexXs25BI5/bGxRVVL4my95aGVFZ0ADMNwezL+2C9nHRg7aWZMrAvw1pJdPzkcwa/llQtfY8vvjRMKPg7JpMtmmYhY9RIkRPpPbDdglQwsHQu2sAxF+KFHmNRlkcuXRSSPEQwaEkOhvzFsZFU5dmAY1E1K53sDFHZRvewHTnj6WsO2IDSU51AwRkN9V1G+M21F+jLGj8Q+GXG3M+faLLat4wgjZQ5uVCmx7e2C+WJJT1VNoSzwSKugLyGoXb9C36Y2dcuolUBaWID0XENVk9BUMsj06CRN1dRYjAk05VwxPUNd4r5w2svEyTN46mtzWqVqeYRVRvoG2kjazetuve+P0OX10dOOAKhljIXVItvKLd72t69L88bE1FSsys0CFgAAxG9sSinhXVaJBq57c8UPMgx4kQAAvUzShp6lY00BnS28rIVUEm/v19MEHp2BVSNXW4U7/ALb4eoqeGNWVIlVTzAGOjBERYxqR7YzuOYFtaSepnbUsD+SekkNjcEal/cYjXwxldaNoJ1lG4MUh5+oa+NI+Xh/+pP0xwKWFJQ6IFb0648GM78cw/TkfmZ9U5DmMUPykVD85BKdPmtGF6+bfl6jC3X+DKyOZVqqWamBB0kOJFb/TccvvjbNI7Y5eNGUqygjscaFhE8viNqzIcsyGvyyYLJACjAbst7jDJX0xqaOJaR5qephICvdhoFwdrX7W++HnhoVAKAgcgRjxoImNzGp+2NNbu7EVtuewkmVctaRqOMvMZH0jVIR9R6+2AuZwhKjWlyhNrhb2I/v9sMyIqLpRQB2GODDGWN0BvhPU1ecm2ept8tsxDnyhvPLSU+mZyCwC/V6gfzgQ5rjM1PFBJxVNiRsD7A/pjVBFHt5Bty2xy9NA0gkaJS45NbfA6NMEObDugbUR33gYmQLLNBK0ZppSADrJU7H+uKtXl9RNcx07tvcELjampoGcu0KFzsWK7nHK0dMjXWBB7DFCu4rnM2rFZ88eIvBc001PWGOOlglF5Crn8Jrdj0JF7dDfEXhjOszyPM1oqiKTiDkGU6Zlvse2PoqooaWoiMc0COh5gjFH/wBu5VLTRRS0ccixNeMsN19jhN0exiWP2nd5zmQ+GM6izaC/DeKYAa0cb4PYhjpoIm1RxIrWtcLY4mwRQQOTmYM//9k="/>
          <p:cNvSpPr>
            <a:spLocks noChangeAspect="1" noChangeArrowheads="1"/>
          </p:cNvSpPr>
          <p:nvPr/>
        </p:nvSpPr>
        <p:spPr bwMode="auto">
          <a:xfrm>
            <a:off x="76200" y="-890588"/>
            <a:ext cx="2457450" cy="18573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214290"/>
            <a:ext cx="35719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Baisakhi</a:t>
            </a:r>
            <a:endParaRPr lang="en-US" sz="6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1357298"/>
            <a:ext cx="5643602" cy="40626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softEdge rad="317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dirty="0" smtClean="0"/>
              <a:t>Baisakhi is a Sikh Festival celebrated during the time of Harvest of Crops.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It is celebrated on 13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of April.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It is also known as the HINDU NEW YEAR, meaning, the new year for Hindus.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On this day, devotees move to the Sikh places of worship with flowers and offerings in their hands.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Processions are also conducted on this day.</a:t>
            </a:r>
          </a:p>
          <a:p>
            <a:pPr>
              <a:buFont typeface="Arial" pitchFamily="34" charset="0"/>
              <a:buChar char="•"/>
            </a:pPr>
            <a:endParaRPr lang="en-IN" dirty="0"/>
          </a:p>
        </p:txBody>
      </p:sp>
      <p:pic>
        <p:nvPicPr>
          <p:cNvPr id="1026" name="Picture 2" descr="http://t2.gstatic.com/images?q=tbn:ANd9GcTmUcwWOw9yeJ3K_leKYStVMzclwNt49Za6jONxlxo84MWQ225g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4929198"/>
            <a:ext cx="2714625" cy="168592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8" name="Picture 4" descr="http://t3.gstatic.com/images?q=tbn:ANd9GcSlAmlCOmcVeqkRvdKl5jDcw_kUXDqXoSUrXMkoW_5CJvT-VxKZsw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5010149"/>
            <a:ext cx="2466975" cy="184785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0" name="Picture 6" descr="http://t1.gstatic.com/images?q=tbn:ANd9GcTEohfhzzgzVDS5LfIVoiffNMBtehpJDFK6VUpjvwH3-aoCjrM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4929198"/>
            <a:ext cx="1371600" cy="16383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2" name="Picture 8" descr="http://t1.gstatic.com/images?q=tbn:ANd9GcT2KZimMU93S4mylhUn-KAmMpcW-nv3XwxJylS1ofOBXpnDsUb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4859432"/>
            <a:ext cx="1657348" cy="199856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736</Words>
  <Application>Microsoft Office PowerPoint</Application>
  <PresentationFormat>On-screen Show (4:3)</PresentationFormat>
  <Paragraphs>79</Paragraphs>
  <Slides>23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53</cp:revision>
  <dcterms:created xsi:type="dcterms:W3CDTF">2011-03-24T08:29:21Z</dcterms:created>
  <dcterms:modified xsi:type="dcterms:W3CDTF">2011-04-03T12:21:45Z</dcterms:modified>
</cp:coreProperties>
</file>